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2AC0E9-C2DC-437E-B52F-7FF8EBC6D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7052C-8C38-485E-8765-A21F74170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87C76-86D7-4DAE-B81B-7739E7C0B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0637F2-4EA9-4228-AB8F-F504F1EB3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A88C74-F61E-4A66-9353-EA53A61CD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B825FB-69C5-4D98-8FA1-B6E23DC64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17D0E3-0E06-4026-A91E-F4A5B58E8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4AA01B-3267-4B1B-B73D-D4CFF9D0B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C80279-5333-4FDD-BF5E-197264296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E8A69F-C762-40A3-A874-D57950FDE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127F4E-9AFB-4B8A-8712-CB7896E47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20023304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护士进修对护理质量指标的制定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护理质量指标概述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护士进修对护理质量指标的影响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制定护理质量指标的步骤和方法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护士进修在护理质量指标制定中的实践案例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护士进修旨在提高护士的专业技能和知识水平，使其能够更好地应对复杂的医疗环境和患者需求。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提升护理专业水平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随着医疗技术的不断进步，护士需要不断更新自己的知识和技能，以适应新的治疗方法和护理理念。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适应医疗技术发展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通过护士进修，可以完善护理团队的整体素质和能力，从而提高护理质量，提升患者满意度。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护士进修的重要性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提升个人能力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进修可以帮助护士掌握新的技能和方法，提高个人解决问题的能力，增强自信心。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拓宽职业视野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通过进修，护士可以接触到更广泛的医疗领域和先进的护理理念，从而拓宽自己的职业视野。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促进职业发展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进修是护士职业发展的重要途径之一。通过不断学习和提升自己的能力，护士可以获得更好的职业机会和更高的职业地位。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提高团队协作能力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进修可以增强护士与医生、患者及其他医疗团队成员之间的沟通和协作能力，从而提高整个团队的效率和协作水平。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护理质量指标概述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护理质量指标的定义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护理质量指标是衡量护理工作质量的标准和依据，是评价护理服务效果的重要指标。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护理质量指标反映了护理工作的内在质量和外在表现，是护理工作不断改进和提高的基础。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通过设定合理的护理质量指标，可以引导护理人员关注重点环节和关键因素，从而提高护理质量。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护理质量指标中包含了患者安全相关的内容，如预防跌倒、压疮等，有助于保障患者的安全。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提升医院形象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优质的护理服务可以提升医院的形象和声誉，吸引更多的患者前来就医。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护理质量指标的意义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结构指标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主要衡量医院的组织结构、护理人员的配置和教育培训等方面的情况。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过程指标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关注护理过程中的各个环节，如护理评估、护理措施的执行和护理记录等。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衡量护理工作的最终效果，如患者满意度、并发症发生率和死亡率等。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护理质量指标的分类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护士进修对护理质量指标的影响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增强分析和解决问题的能力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进修课程往往包括案例分析和实践演练，这有助于护士提高分析和解决问题的能力。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学习和掌握新的护理理论知识和技能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通过进修学习，护士可以接触到最新的护理理论和实践，提高自己的专业技能水平。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提高护理操作水平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进修过程中，护士可以学习和练习更高级别的护理操作，从而在处理复杂病例时更加得心应手。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提高护士的专业技能水平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提高对护理工作的认识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通过进修学习，护士可以更加深入地了解护理工作的重要性和意义，从而增强对工作的热爱和投入。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进修过程中，护士可以与来自不同医院的同行交流和学习，培养团队协作精神，共同为提高护理质量而努力。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强化职业道德教育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进修课程中通常包括职业道德和伦理教育，有助于护士明确自己的职业责任和使命。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增强护士的责任心和使命感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进修课程通常包括护理规范和标准的学习，有助于护士明确工作要求和标准。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学习和掌握护理规范和标准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通过进修学习，护士可以将所学的规范和标准应用到实际工作中，推动护理工作的规范化。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推动护理工作的规范化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规范化和标准化的护理工作有助于提高护理质量，减少医疗差错和纠纷的发生。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促进护理工作的规范化和标准化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https://d.book118.com/726200233044010100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2024-09-24T05:23:20.457</cp:lastPrinted>
  <dcterms:created xsi:type="dcterms:W3CDTF">2024-09-23T21:23:20Z</dcterms:created>
  <dcterms:modified xsi:type="dcterms:W3CDTF">2024-09-23T21:23:22Z</dcterms:modified>
</cp:coreProperties>
</file>