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EDBCF-B3A5-45DA-8773-37F00DC4C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D44D3-E8F4-4898-82CD-D0FFF673F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E5411-0637-4502-A892-59847BBE7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825D1-20BE-44A9-9AA5-BFDF21CB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ADA50-1212-4067-8184-7388EEEF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373CE-CC22-4FCC-B65D-24F2E4F00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F85E1-F51F-45F4-8EB2-75F45100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CDA02-A33A-42D8-9B1F-FB4EC4A9D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97765-8298-4655-987C-5A5BBF69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7F15F-0D35-45EB-86B3-F232AE5CC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A3753-03CA-4687-B73D-2985A2B2F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01221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弘扬家长会的服务精神与社区意识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服务精神在家长会中体现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社区意识在家长会中培养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弘扬服务精神与社区意识具体措施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11" b="1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弘扬家长会服务精神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通过强调和宣传家长会的服务精神，鼓励家长积极参与学校教育和社区建设，为学生提供更好的成长环境。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增强社区意识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通过加强家长与社区之间的联系和互动，培养家长的社区责任感和归属感，促进社区的和谐与发展。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响应社会需求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随着社会的不断发展，家庭教育和社区教育的重要性日益凸显，弘扬家长会的服务精神与社区意识符合当前社会的需求。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家长会是社区的重要组成部分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作为连接家庭与学校的桥梁，家长会在社区中扮演着重要的角色，是社区不可或缺的一部分。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家长会与社区相互促进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家长会通过参与社区活动和服务，可以了解社区的需求和资源，为学校和家庭提供更好的支持；同时，社区也可以通过家长会的参与，更好地了解学校和家庭的需求，提供更加精准的服务。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家长会与社区共同营造良好教育环境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家长会和社区应该密切合作，共同营造良好的教育环境，为学生提供更加全面、优质的教育资源和服务。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家长会与社区关系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服务精神在家长会中体现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为家长解答教育方面的疑问，提供学校政策、课程安排等相关信息。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提供教育咨询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向家长推荐优质的教育资源，如学习资料、辅导课程等，助力学生成长。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分享教育资源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在家长遇到问题时，积极与学校沟通，协助家长解决问题，维护学生权益。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协助解决问题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热心为家长提供帮助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与学生建立信任关系，了解他们的学习、生活和心理状况。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针对不同学生的需求，提供个性化的指导和支持，如学习辅导、心理疏导等。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发掘学生的潜力和特长，鼓励他们参加各类活动和竞赛，促进全面发展。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关注学生成长需求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作为学校与家长之间的桥梁，参与学校的决策过程，为学校发展出谋划策。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参与学校决策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策划和组织各类亲子活动，增进家长与孩子之间的感情，促进家庭和谐。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组织亲子活动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协助学校进行宣传和推广工作，提高学校的知名度和美誉度。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协助学校宣传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积极参与学校活动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社区意识在家长会中培养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共同参与教育活动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组织三方共同参与的教育活动，如家庭教育讲座、社区志愿服务等，增进彼此了解与信任。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通过家长会、社区会议等形式，加强家庭、学校、社区之间的沟通与联系。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整合家庭、学校、社区的教育资源，实现资源共享，提高教育效率。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强化家庭、学校、社区三方合作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举办家庭教育讲座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邀请专家或资深教师举办家庭教育讲座，提高家长的教育理念和育儿水平。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树立家庭教育典范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在家长会中表彰优秀的家庭教育案例，鼓励其他家庭学习借鉴。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分享教育心得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邀请家长分享自己的教育经验和心得，促进家长之间的交流与互助。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推广优秀家庭教育经验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https://d.book118.com/726201221122010050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2024-09-15T18:53:19.347</cp:lastPrinted>
  <dcterms:created xsi:type="dcterms:W3CDTF">2024-09-15T10:53:19Z</dcterms:created>
  <dcterms:modified xsi:type="dcterms:W3CDTF">2024-09-15T10:53:21Z</dcterms:modified>
</cp:coreProperties>
</file>