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A217DD3A-E114-4390-9EF4-E70D6FF9644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0684EBA-ACC3-4550-9521-1B943D51317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2AF9A081-2D85-4759-8B74-C494DDAF3EE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D31CEF03-126B-4175-85B4-7A55205E68F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409DA5BF-92F5-4FF5-AF1D-CD0B3E4B9856}"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658C1783-ADB6-4F4A-BAB5-4F8A625B3646}"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044439B9-B690-4234-9BA2-AAB409310CC7}"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BE7226F2-2FBB-4035-A596-5564E08432D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E51D2A2E-3015-4396-8E23-6934E5D1832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197D358-68D4-4879-A900-68C9EE591B7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6473B19-4F03-452F-8946-34BF1306BF7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2.png" /><Relationship Id="rId4" Type="http://schemas.openxmlformats.org/officeDocument/2006/relationships/image" Target="../media/image3.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4.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4.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72620303504201004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cxnSp>
        <p:nvCxnSpPr>
          <p:cNvPr id="2" name="Connector 2"/>
          <p:cNvCxnSpPr/>
          <p:nvPr/>
        </p:nvCxnSpPr>
        <p:spPr>
          <a:xfrm>
            <a:off x="2182462" y="3823480"/>
            <a:ext cx="7827077" cy="0"/>
          </a:xfrm>
          <a:prstGeom prst="line">
            <a:avLst/>
          </a:prstGeom>
          <a:ln w="9525">
            <a:solidFill>
              <a:srgbClr val="FFFFFF">
                <a:alpha val="100000"/>
              </a:srgbClr>
            </a:solidFill>
            <a:prstDash val="solid"/>
          </a:ln>
        </p:spPr>
      </p:cxnSp>
      <p:pic>
        <p:nvPicPr>
          <p:cNvPr id="3" name="Picture 3"/>
          <p:cNvPicPr>
            <a:picLocks noChangeAspect="1"/>
          </p:cNvPicPr>
          <p:nvPr/>
        </p:nvPicPr>
        <p:blipFill>
          <a:blip r:embed="rId2"/>
          <a:stretch>
            <a:fillRect/>
          </a:stretch>
        </p:blipFill>
        <p:spPr>
          <a:xfrm>
            <a:off x="5" y="2"/>
            <a:ext cx="12191993" cy="1584959"/>
          </a:xfrm>
          <a:prstGeom prst="rect">
            <a:avLst/>
          </a:prstGeom>
        </p:spPr>
      </p:pic>
      <p:pic>
        <p:nvPicPr>
          <p:cNvPr id="4" name="Picture 4"/>
          <p:cNvPicPr>
            <a:picLocks noChangeAspect="1"/>
          </p:cNvPicPr>
          <p:nvPr/>
        </p:nvPicPr>
        <p:blipFill>
          <a:blip r:embed="rId3"/>
          <a:stretch>
            <a:fillRect/>
          </a:stretch>
        </p:blipFill>
        <p:spPr>
          <a:xfrm>
            <a:off x="0" y="5833872"/>
            <a:ext cx="12192000" cy="1024128"/>
          </a:xfrm>
          <a:prstGeom prst="rect">
            <a:avLst/>
          </a:prstGeom>
        </p:spPr>
      </p:pic>
      <p:sp>
        <p:nvSpPr>
          <p:cNvPr id="5" name="TextBox 5"/>
          <p:cNvSpPr txBox="1"/>
          <p:nvPr/>
        </p:nvSpPr>
        <p:spPr>
          <a:xfrm>
            <a:off x="1975806" y="2788085"/>
            <a:ext cx="8240388" cy="862965"/>
          </a:xfrm>
          <a:prstGeom prst="rect">
            <a:avLst/>
          </a:prstGeom>
        </p:spPr>
        <p:txBody>
          <a:bodyPr vert="horz" wrap="square" lIns="91440" tIns="45720" rIns="91440" bIns="45720" rtlCol="0" anchor="b"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050" b="1">
                <a:solidFill>
                  <a:srgbClr val="FFFFFF">
                    <a:alpha val="100000"/>
                  </a:srgbClr>
                </a:solidFill>
                <a:latin typeface="Microsoft Yahei"/>
                <a:ea typeface="Microsoft Yahei"/>
                <a:cs typeface="Microsoft Yahei"/>
              </a:rPr>
              <a:t>提升心理咨询与辅导行业的行业标准与规范</a:t>
            </a:r>
          </a:p>
        </p:txBody>
      </p:sp>
      <p:sp>
        <p:nvSpPr>
          <p:cNvPr id="6" name="TextBox 6"/>
          <p:cNvSpPr txBox="1"/>
          <p:nvPr/>
        </p:nvSpPr>
        <p:spPr>
          <a:xfrm>
            <a:off x="4937259" y="4058769"/>
            <a:ext cx="2317493" cy="481965"/>
          </a:xfrm>
          <a:prstGeom prst="rect">
            <a:avLst/>
          </a:prstGeom>
        </p:spPr>
        <p:txBody>
          <a:bodyPr vert="horz" wrap="square" lIns="91440" tIns="45720" rIns="91440" bIns="4572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2025">
                <a:solidFill>
                  <a:srgbClr val="FFFFFF">
                    <a:alpha val="100000"/>
                  </a:srgbClr>
                </a:solidFill>
                <a:latin typeface="Microsoft Yahei"/>
                <a:ea typeface="Microsoft Yahei"/>
                <a:cs typeface="Microsoft Yahei"/>
              </a:rPr>
              <a:t>汇报人：XX</a:t>
            </a:r>
          </a:p>
        </p:txBody>
      </p:sp>
      <p:sp>
        <p:nvSpPr>
          <p:cNvPr id="7" name="TextBox 7"/>
          <p:cNvSpPr txBox="1"/>
          <p:nvPr/>
        </p:nvSpPr>
        <p:spPr>
          <a:xfrm>
            <a:off x="4595215" y="4540734"/>
            <a:ext cx="3001580" cy="481965"/>
          </a:xfrm>
          <a:prstGeom prst="rect">
            <a:avLst/>
          </a:prstGeom>
        </p:spPr>
        <p:txBody>
          <a:bodyPr vert="horz" wrap="square" lIns="91440" tIns="45720" rIns="91440" bIns="4572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2025">
                <a:solidFill>
                  <a:srgbClr val="FFFFFF">
                    <a:alpha val="100000"/>
                  </a:srgbClr>
                </a:solidFill>
                <a:latin typeface="Microsoft Yahei"/>
                <a:ea typeface="Microsoft Yahei"/>
                <a:cs typeface="Microsoft Yahei"/>
              </a:rPr>
              <a:t>2024-01-07</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rot="1800000">
            <a:off x="-2466408" y="749879"/>
            <a:ext cx="5828632" cy="5828632"/>
          </a:xfrm>
          <a:prstGeom prst="roundRect">
            <a:avLst>
              <a:gd name="adj" fmla="val 8367"/>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rot="2700000">
            <a:off x="-2472177" y="514684"/>
            <a:ext cx="5828632" cy="5828632"/>
          </a:xfrm>
          <a:prstGeom prst="roundRect">
            <a:avLst>
              <a:gd name="adj" fmla="val 8367"/>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5044057" y="932800"/>
            <a:ext cx="6350425" cy="4992399"/>
          </a:xfrm>
          <a:prstGeom prst="rect">
            <a:avLst/>
          </a:prstGeom>
        </p:spPr>
        <p:txBody>
          <a:bodyPr vert="horz" wrap="square" lIns="95250" tIns="95250" rIns="47625" bIns="9525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80000"/>
              </a:lnSpc>
              <a:spcBef>
                <a:spcPct val="0"/>
              </a:spcBef>
              <a:buFont typeface="Arial"/>
              <a:buChar char="•"/>
            </a:pPr>
            <a:r>
              <a:rPr lang="en-US" sz="2100" b="1">
                <a:solidFill>
                  <a:schemeClr val="dk1">
                    <a:alpha val="100000"/>
                  </a:schemeClr>
                </a:solidFill>
                <a:latin typeface="Microsoft Yahei"/>
                <a:ea typeface="Microsoft Yahei"/>
                <a:cs typeface="Microsoft Yahei"/>
              </a:rPr>
              <a:t>行业现状与问题</a:t>
            </a:r>
          </a:p>
          <a:p>
            <a:pPr marL="203200" lvl="0" indent="-203200">
              <a:lnSpc>
                <a:spcPct val="180000"/>
              </a:lnSpc>
              <a:spcBef>
                <a:spcPct val="0"/>
              </a:spcBef>
              <a:buFont typeface="Arial"/>
              <a:buChar char="•"/>
            </a:pPr>
            <a:r>
              <a:rPr lang="en-US" sz="2100" b="1">
                <a:solidFill>
                  <a:schemeClr val="dk1">
                    <a:alpha val="100000"/>
                  </a:schemeClr>
                </a:solidFill>
                <a:latin typeface="Microsoft Yahei"/>
                <a:ea typeface="Microsoft Yahei"/>
                <a:cs typeface="Microsoft Yahei"/>
              </a:rPr>
              <a:t>国际经验与借鉴</a:t>
            </a:r>
          </a:p>
          <a:p>
            <a:pPr marL="203200" lvl="0" indent="-203200">
              <a:lnSpc>
                <a:spcPct val="180000"/>
              </a:lnSpc>
              <a:spcBef>
                <a:spcPct val="0"/>
              </a:spcBef>
              <a:buFont typeface="Arial"/>
              <a:buChar char="•"/>
            </a:pPr>
            <a:r>
              <a:rPr lang="en-US" sz="2100" b="1">
                <a:solidFill>
                  <a:schemeClr val="dk1">
                    <a:alpha val="100000"/>
                  </a:schemeClr>
                </a:solidFill>
                <a:latin typeface="Microsoft Yahei"/>
                <a:ea typeface="Microsoft Yahei"/>
                <a:cs typeface="Microsoft Yahei"/>
              </a:rPr>
              <a:t>制定行业标准与规范的必要性</a:t>
            </a:r>
          </a:p>
          <a:p>
            <a:pPr marL="203200" lvl="0" indent="-203200">
              <a:lnSpc>
                <a:spcPct val="180000"/>
              </a:lnSpc>
              <a:spcBef>
                <a:spcPct val="0"/>
              </a:spcBef>
              <a:buFont typeface="Arial"/>
              <a:buChar char="•"/>
            </a:pPr>
            <a:r>
              <a:rPr lang="en-US" sz="2100" b="1">
                <a:solidFill>
                  <a:schemeClr val="dk1">
                    <a:alpha val="100000"/>
                  </a:schemeClr>
                </a:solidFill>
                <a:latin typeface="Microsoft Yahei"/>
                <a:ea typeface="Microsoft Yahei"/>
                <a:cs typeface="Microsoft Yahei"/>
              </a:rPr>
              <a:t>制定行业标准与规范的具体措施</a:t>
            </a:r>
          </a:p>
          <a:p>
            <a:pPr marL="203200" lvl="0" indent="-203200">
              <a:lnSpc>
                <a:spcPct val="180000"/>
              </a:lnSpc>
              <a:spcBef>
                <a:spcPct val="0"/>
              </a:spcBef>
              <a:buFont typeface="Arial"/>
              <a:buChar char="•"/>
            </a:pPr>
            <a:r>
              <a:rPr lang="en-US" sz="2100" b="1">
                <a:solidFill>
                  <a:schemeClr val="dk1">
                    <a:alpha val="100000"/>
                  </a:schemeClr>
                </a:solidFill>
                <a:latin typeface="Microsoft Yahei"/>
                <a:ea typeface="Microsoft Yahei"/>
                <a:cs typeface="Microsoft Yahei"/>
              </a:rPr>
              <a:t>实施行业标准与规范可能遇到的挑战及应对策略</a:t>
            </a:r>
          </a:p>
          <a:p>
            <a:pPr marL="203200" lvl="0" indent="-203200">
              <a:lnSpc>
                <a:spcPct val="180000"/>
              </a:lnSpc>
              <a:spcBef>
                <a:spcPct val="0"/>
              </a:spcBef>
              <a:buFont typeface="Arial"/>
              <a:buChar char="•"/>
            </a:pPr>
            <a:r>
              <a:rPr lang="en-US" sz="2100" b="1">
                <a:solidFill>
                  <a:schemeClr val="dk1">
                    <a:alpha val="100000"/>
                  </a:schemeClr>
                </a:solidFill>
                <a:latin typeface="Microsoft Yahei"/>
                <a:ea typeface="Microsoft Yahei"/>
                <a:cs typeface="Microsoft Yahei"/>
              </a:rPr>
              <a:t>总结与展望</a:t>
            </a:r>
          </a:p>
        </p:txBody>
      </p:sp>
      <p:sp>
        <p:nvSpPr>
          <p:cNvPr id="5" name="TextBox 5"/>
          <p:cNvSpPr txBox="1"/>
          <p:nvPr/>
        </p:nvSpPr>
        <p:spPr>
          <a:xfrm>
            <a:off x="1024327" y="2845118"/>
            <a:ext cx="2621378" cy="1167765"/>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00000"/>
              </a:lnSpc>
              <a:spcBef>
                <a:spcPts val="375"/>
              </a:spcBef>
            </a:pPr>
            <a:r>
              <a:rPr lang="en-US" sz="6600" b="1">
                <a:solidFill>
                  <a:srgbClr val="FFFFFF">
                    <a:alpha val="100000"/>
                  </a:srgbClr>
                </a:solidFill>
                <a:latin typeface="Microsoft Yahei"/>
                <a:ea typeface="Microsoft Yahei"/>
                <a:cs typeface="Microsoft Yahei"/>
              </a:rPr>
              <a:t>目录</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5" y="5833872"/>
            <a:ext cx="12192000" cy="1024128"/>
          </a:xfrm>
          <a:prstGeom prst="rect">
            <a:avLst/>
          </a:prstGeom>
        </p:spPr>
      </p:pic>
      <p:sp>
        <p:nvSpPr>
          <p:cNvPr id="3" name="AutoShape 3"/>
          <p:cNvSpPr/>
          <p:nvPr/>
        </p:nvSpPr>
        <p:spPr>
          <a:xfrm rot="1800000">
            <a:off x="3795009" y="1353581"/>
            <a:ext cx="4621227" cy="4621227"/>
          </a:xfrm>
          <a:prstGeom prst="roundRect">
            <a:avLst>
              <a:gd name="adj" fmla="val 13707"/>
            </a:avLst>
          </a:prstGeom>
          <a:solidFill>
            <a:schemeClr val="accent3">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rot="1082144">
            <a:off x="3728380" y="1200864"/>
            <a:ext cx="4851037" cy="4851037"/>
          </a:xfrm>
          <a:prstGeom prst="roundRect">
            <a:avLst>
              <a:gd name="adj" fmla="val 16769"/>
            </a:avLst>
          </a:prstGeom>
          <a:ln w="32099">
            <a:solidFill>
              <a:schemeClr val="accent1">
                <a:alpha val="100000"/>
              </a:schemeClr>
            </a:solidFill>
            <a:prstDash val="sysDash"/>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5" name="AutoShape 5"/>
          <p:cNvSpPr/>
          <p:nvPr/>
        </p:nvSpPr>
        <p:spPr>
          <a:xfrm rot="2700000">
            <a:off x="3789241" y="977873"/>
            <a:ext cx="4621227" cy="4621227"/>
          </a:xfrm>
          <a:prstGeom prst="roundRect">
            <a:avLst>
              <a:gd name="adj" fmla="val 16769"/>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4081312" y="881760"/>
            <a:ext cx="4145173" cy="1503638"/>
            <a:chOff x="4081312" y="881760"/>
            <a:chExt cx="4145173" cy="1503638"/>
          </a:xfrm>
        </p:grpSpPr>
        <p:sp>
          <p:nvSpPr>
            <p:cNvPr id="7" name="TextBox 7"/>
            <p:cNvSpPr txBox="1"/>
            <p:nvPr/>
          </p:nvSpPr>
          <p:spPr>
            <a:xfrm>
              <a:off x="4081312" y="881760"/>
              <a:ext cx="4145173" cy="1503638"/>
            </a:xfrm>
            <a:prstGeom prst="rect">
              <a:avLst/>
            </a:prstGeom>
          </p:spPr>
          <p:txBody>
            <a:bodyPr vert="horz" wrap="square" lIns="66008" tIns="33052" rIns="66008" bIns="33052"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7500" b="1">
                  <a:solidFill>
                    <a:srgbClr val="FFFFFF">
                      <a:alpha val="100000"/>
                    </a:srgbClr>
                  </a:solidFill>
                  <a:latin typeface="Microsoft Yahei"/>
                  <a:ea typeface="Microsoft Yahei"/>
                  <a:cs typeface="Microsoft Yahei"/>
                </a:rPr>
                <a:t>01</a:t>
              </a:r>
            </a:p>
          </p:txBody>
        </p:sp>
      </p:grpSp>
      <p:sp>
        <p:nvSpPr>
          <p:cNvPr id="8" name="TextBox 8"/>
          <p:cNvSpPr txBox="1"/>
          <p:nvPr/>
        </p:nvSpPr>
        <p:spPr>
          <a:xfrm>
            <a:off x="3546545" y="2554662"/>
            <a:ext cx="5098919" cy="1467649"/>
          </a:xfrm>
          <a:prstGeom prst="rect">
            <a:avLst/>
          </a:prstGeom>
        </p:spPr>
        <p:txBody>
          <a:bodyPr vert="horz" wrap="square" lIns="91440" tIns="45720" rIns="91440" bIns="4572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3600">
                <a:solidFill>
                  <a:srgbClr val="FFFFFF">
                    <a:alpha val="100000"/>
                  </a:srgbClr>
                </a:solidFill>
                <a:latin typeface="Microsoft Yahei"/>
                <a:ea typeface="Microsoft Yahei"/>
                <a:cs typeface="Microsoft Yahei"/>
              </a:rPr>
              <a:t>行业现状与问题</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cxnSp>
        <p:nvCxnSpPr>
          <p:cNvPr id="2" name="Connector 2"/>
          <p:cNvCxnSpPr/>
          <p:nvPr/>
        </p:nvCxnSpPr>
        <p:spPr>
          <a:xfrm flipH="1">
            <a:off x="1209188" y="1216578"/>
            <a:ext cx="0" cy="5645486"/>
          </a:xfrm>
          <a:prstGeom prst="line">
            <a:avLst/>
          </a:prstGeom>
          <a:ln w="19050">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3" name="AutoShape 3"/>
          <p:cNvSpPr/>
          <p:nvPr/>
        </p:nvSpPr>
        <p:spPr>
          <a:xfrm>
            <a:off x="873196" y="1466458"/>
            <a:ext cx="669478" cy="669478"/>
          </a:xfrm>
          <a:prstGeom prst="ellipse">
            <a:avLst/>
          </a:prstGeom>
          <a:solidFill>
            <a:schemeClr val="accent2">
              <a:alpha val="3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988282" y="1581544"/>
            <a:ext cx="439305" cy="43930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2152036" y="1443018"/>
            <a:ext cx="9189734" cy="1219200"/>
          </a:xfrm>
          <a:prstGeom prst="round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rot="-5400000">
            <a:off x="1919801" y="1608012"/>
            <a:ext cx="276816" cy="314563"/>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2152036" y="3201439"/>
            <a:ext cx="9189734" cy="1219200"/>
          </a:xfrm>
          <a:prstGeom prst="round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rot="-5400000">
            <a:off x="1919801" y="3366432"/>
            <a:ext cx="276816" cy="314563"/>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2152036" y="4959859"/>
            <a:ext cx="9189734" cy="1219200"/>
          </a:xfrm>
          <a:prstGeom prst="round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rot="-5400000">
            <a:off x="1919801" y="5124852"/>
            <a:ext cx="276816" cy="314563"/>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2392658" y="1638090"/>
            <a:ext cx="8708491" cy="829056"/>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心理咨询与辅导行业是提供心理健康服务的重要领域，旨在帮助个人和团体解决心理问题、促进心理健康和提升生活质量。</a:t>
            </a:r>
          </a:p>
        </p:txBody>
      </p:sp>
      <p:sp>
        <p:nvSpPr>
          <p:cNvPr id="12" name="AutoShape 12"/>
          <p:cNvSpPr/>
          <p:nvPr/>
        </p:nvSpPr>
        <p:spPr>
          <a:xfrm>
            <a:off x="873196" y="3201439"/>
            <a:ext cx="669478" cy="669478"/>
          </a:xfrm>
          <a:prstGeom prst="ellipse">
            <a:avLst/>
          </a:prstGeom>
          <a:solidFill>
            <a:schemeClr val="accent2">
              <a:alpha val="3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88282" y="3316525"/>
            <a:ext cx="439305" cy="43930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73196" y="4959859"/>
            <a:ext cx="669478" cy="669478"/>
          </a:xfrm>
          <a:prstGeom prst="ellipse">
            <a:avLst/>
          </a:prstGeom>
          <a:solidFill>
            <a:schemeClr val="accent2">
              <a:alpha val="3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88282" y="5074945"/>
            <a:ext cx="439305" cy="43930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TextBox 16"/>
          <p:cNvSpPr txBox="1"/>
          <p:nvPr/>
        </p:nvSpPr>
        <p:spPr>
          <a:xfrm>
            <a:off x="2322285" y="5154931"/>
            <a:ext cx="8849237" cy="829056"/>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行业主要服务形式包括个体咨询、团体辅导、培训和讲座等，服务对象涵盖不同年龄段、职业和人群。</a:t>
            </a:r>
          </a:p>
        </p:txBody>
      </p:sp>
      <p:sp>
        <p:nvSpPr>
          <p:cNvPr id="17" name="TextBox 17"/>
          <p:cNvSpPr txBox="1"/>
          <p:nvPr/>
        </p:nvSpPr>
        <p:spPr>
          <a:xfrm>
            <a:off x="2332022" y="3396511"/>
            <a:ext cx="8829763" cy="829056"/>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心理咨询与辅导行业涉及多个专业领域，包括心理学、社会工作、教育学等，从业人员需具备相应的专业知识和技能。</a:t>
            </a:r>
          </a:p>
        </p:txBody>
      </p:sp>
      <p:grpSp>
        <p:nvGrpSpPr>
          <p:cNvPr id="18" name="Group 18"/>
          <p:cNvGrpSpPr/>
          <p:nvPr/>
        </p:nvGrpSpPr>
        <p:grpSpPr>
          <a:xfrm>
            <a:off x="454963" y="93878"/>
            <a:ext cx="10641129" cy="914400"/>
            <a:chOff x="454963" y="93878"/>
            <a:chExt cx="10641129" cy="914400"/>
          </a:xfrm>
        </p:grpSpPr>
        <p:sp>
          <p:nvSpPr>
            <p:cNvPr id="19" name="AutoShape 1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心理咨询与辅导行业概述</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507874" y="6318935"/>
            <a:ext cx="701468" cy="122998"/>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54963"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137715"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5" name="Connector 5"/>
          <p:cNvCxnSpPr/>
          <p:nvPr/>
        </p:nvCxnSpPr>
        <p:spPr>
          <a:xfrm>
            <a:off x="1209343" y="6393165"/>
            <a:ext cx="10991852" cy="0"/>
          </a:xfrm>
          <a:prstGeom prst="line">
            <a:avLst/>
          </a:prstGeom>
          <a:ln w="14288">
            <a:solidFill>
              <a:schemeClr val="accent2"/>
            </a:solidFill>
            <a:prstDash val="dash"/>
          </a:ln>
        </p:spPr>
        <p:style>
          <a:lnRef idx="0">
            <a:schemeClr val="accent2"/>
          </a:lnRef>
          <a:fillRef idx="1">
            <a:schemeClr val="accent2"/>
          </a:fillRef>
          <a:effectRef idx="0">
            <a:schemeClr val="accent2"/>
          </a:effectRef>
          <a:fontRef idx="minor">
            <a:schemeClr val="lt1"/>
          </a:fontRef>
        </p:style>
      </p:cxnSp>
      <p:sp>
        <p:nvSpPr>
          <p:cNvPr id="6" name="AutoShape 6"/>
          <p:cNvSpPr/>
          <p:nvPr/>
        </p:nvSpPr>
        <p:spPr>
          <a:xfrm>
            <a:off x="904945" y="1398355"/>
            <a:ext cx="2590123" cy="150638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218874" y="2592503"/>
            <a:ext cx="2871893" cy="3142827"/>
          </a:xfrm>
          <a:prstGeom prst="roundRect">
            <a:avLst/>
          </a:prstGeom>
          <a:solidFill>
            <a:schemeClr val="accent2">
              <a:lumMod val="20000"/>
              <a:lumOff val="80000"/>
              <a:alpha val="90000"/>
            </a:schemeClr>
          </a:solidFill>
          <a:ln w="19050">
            <a:solidFill>
              <a:schemeClr val="accent2">
                <a:alpha val="90000"/>
              </a:schemeClr>
            </a:solidFill>
            <a:prstDash val="solid"/>
          </a:ln>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8" name="AutoShape 8"/>
          <p:cNvSpPr/>
          <p:nvPr/>
        </p:nvSpPr>
        <p:spPr>
          <a:xfrm>
            <a:off x="4503089" y="1424901"/>
            <a:ext cx="2590123" cy="1506389"/>
          </a:xfrm>
          <a:prstGeom prst="round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4817018" y="2619049"/>
            <a:ext cx="2871893" cy="3142827"/>
          </a:xfrm>
          <a:prstGeom prst="roundRect">
            <a:avLst/>
          </a:prstGeom>
          <a:solidFill>
            <a:schemeClr val="accent1">
              <a:lumMod val="20000"/>
              <a:lumOff val="80000"/>
              <a:alpha val="90000"/>
            </a:schemeClr>
          </a:solidFill>
          <a:ln w="19050">
            <a:solidFill>
              <a:schemeClr val="accent1">
                <a:alpha val="9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10" name="AutoShape 10"/>
          <p:cNvSpPr/>
          <p:nvPr/>
        </p:nvSpPr>
        <p:spPr>
          <a:xfrm>
            <a:off x="8201329" y="1424901"/>
            <a:ext cx="2590123" cy="150638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8515258" y="2619049"/>
            <a:ext cx="2871893" cy="3142827"/>
          </a:xfrm>
          <a:prstGeom prst="roundRect">
            <a:avLst/>
          </a:prstGeom>
          <a:solidFill>
            <a:schemeClr val="accent2">
              <a:lumMod val="20000"/>
              <a:lumOff val="80000"/>
              <a:alpha val="90000"/>
            </a:schemeClr>
          </a:solidFill>
          <a:ln w="19050">
            <a:solidFill>
              <a:schemeClr val="accent2">
                <a:alpha val="90000"/>
              </a:schemeClr>
            </a:solidFill>
            <a:prstDash val="solid"/>
          </a:ln>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12" name="TextBox 12"/>
          <p:cNvSpPr txBox="1"/>
          <p:nvPr/>
        </p:nvSpPr>
        <p:spPr>
          <a:xfrm>
            <a:off x="1414251" y="2980276"/>
            <a:ext cx="2506259" cy="2484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071D40">
                    <a:alpha val="100000"/>
                  </a:srgbClr>
                </a:solidFill>
                <a:latin typeface="Microsoft Yahei"/>
                <a:ea typeface="Microsoft Yahei"/>
                <a:cs typeface="Microsoft Yahei"/>
              </a:rPr>
              <a:t>目前心理咨询与辅导行业存在标准与规范缺失的现象，导致行业发展不规范、服务质量参差不齐。</a:t>
            </a:r>
          </a:p>
        </p:txBody>
      </p:sp>
      <p:sp>
        <p:nvSpPr>
          <p:cNvPr id="13" name="TextBox 13"/>
          <p:cNvSpPr txBox="1"/>
          <p:nvPr/>
        </p:nvSpPr>
        <p:spPr>
          <a:xfrm>
            <a:off x="4999835" y="2980276"/>
            <a:ext cx="2506259" cy="2484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071D40">
                    <a:alpha val="100000"/>
                  </a:srgbClr>
                </a:solidFill>
                <a:latin typeface="Microsoft Yahei"/>
                <a:ea typeface="Microsoft Yahei"/>
                <a:cs typeface="Microsoft Yahei"/>
              </a:rPr>
              <a:t>由于缺乏统一的标准和规范，从业人员的专业水平和服务质量难以保证，消费者权益难以得到保障。</a:t>
            </a:r>
          </a:p>
        </p:txBody>
      </p:sp>
      <p:sp>
        <p:nvSpPr>
          <p:cNvPr id="14" name="TextBox 14"/>
          <p:cNvSpPr txBox="1"/>
          <p:nvPr/>
        </p:nvSpPr>
        <p:spPr>
          <a:xfrm>
            <a:off x="8731942" y="2980276"/>
            <a:ext cx="2506259" cy="2484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071D40">
                    <a:alpha val="100000"/>
                  </a:srgbClr>
                </a:solidFill>
                <a:latin typeface="Microsoft Yahei"/>
                <a:ea typeface="Microsoft Yahei"/>
                <a:cs typeface="Microsoft Yahei"/>
              </a:rPr>
              <a:t>同时，由于缺乏监管机制，一些不法分子可能会利用心理咨询与辅导行业的漏洞进行欺诈或误导消费者。</a:t>
            </a:r>
          </a:p>
        </p:txBody>
      </p:sp>
      <p:sp>
        <p:nvSpPr>
          <p:cNvPr id="15" name="Freeform 15"/>
          <p:cNvSpPr/>
          <p:nvPr/>
        </p:nvSpPr>
        <p:spPr>
          <a:xfrm>
            <a:off x="3734987" y="1845395"/>
            <a:ext cx="509355" cy="509355"/>
          </a:xfrm>
          <a:custGeom>
            <a:rect l="l" t="t" r="r" b="b"/>
            <a:pathLst>
              <a:path w="1905000" h="1905000">
                <a:moveTo>
                  <a:pt x="1905000" y="952500"/>
                </a:moveTo>
                <a:lnTo>
                  <a:pt x="952500" y="0"/>
                </a:lnTo>
                <a:lnTo>
                  <a:pt x="952500" y="476250"/>
                </a:lnTo>
                <a:lnTo>
                  <a:pt x="0" y="476250"/>
                </a:lnTo>
                <a:lnTo>
                  <a:pt x="0" y="1428750"/>
                </a:lnTo>
                <a:lnTo>
                  <a:pt x="952500" y="1428750"/>
                </a:lnTo>
                <a:lnTo>
                  <a:pt x="952500" y="1905000"/>
                </a:lnTo>
                <a:lnTo>
                  <a:pt x="1905000" y="95250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7434234" y="1784900"/>
            <a:ext cx="509355" cy="509355"/>
          </a:xfrm>
          <a:custGeom>
            <a:rect l="l" t="t" r="r" b="b"/>
            <a:pathLst>
              <a:path w="1905000" h="1905000">
                <a:moveTo>
                  <a:pt x="1905000" y="952500"/>
                </a:moveTo>
                <a:lnTo>
                  <a:pt x="952500" y="0"/>
                </a:lnTo>
                <a:lnTo>
                  <a:pt x="952500" y="476250"/>
                </a:lnTo>
                <a:lnTo>
                  <a:pt x="0" y="476250"/>
                </a:lnTo>
                <a:lnTo>
                  <a:pt x="0" y="1428750"/>
                </a:lnTo>
                <a:lnTo>
                  <a:pt x="952500" y="1428750"/>
                </a:lnTo>
                <a:lnTo>
                  <a:pt x="952500" y="1905000"/>
                </a:lnTo>
                <a:lnTo>
                  <a:pt x="1905000" y="95250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TextBox 17"/>
          <p:cNvSpPr txBox="1"/>
          <p:nvPr/>
        </p:nvSpPr>
        <p:spPr>
          <a:xfrm>
            <a:off x="1622109" y="1191768"/>
            <a:ext cx="1155795" cy="18440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74000"/>
              </a:lnSpc>
            </a:pPr>
            <a:r>
              <a:rPr lang="en-US" sz="5775" b="1">
                <a:solidFill>
                  <a:srgbClr val="FFFFFF">
                    <a:alpha val="100000"/>
                  </a:srgbClr>
                </a:solidFill>
                <a:latin typeface="Microsoft Yahei"/>
                <a:ea typeface="Microsoft Yahei"/>
                <a:cs typeface="Microsoft Yahei"/>
              </a:rPr>
              <a:t>01</a:t>
            </a:r>
          </a:p>
        </p:txBody>
      </p:sp>
      <p:sp>
        <p:nvSpPr>
          <p:cNvPr id="18" name="TextBox 18"/>
          <p:cNvSpPr txBox="1"/>
          <p:nvPr/>
        </p:nvSpPr>
        <p:spPr>
          <a:xfrm>
            <a:off x="5220252" y="1252051"/>
            <a:ext cx="1155795" cy="18440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74000"/>
              </a:lnSpc>
            </a:pPr>
            <a:r>
              <a:rPr lang="en-US" sz="5775" b="1">
                <a:solidFill>
                  <a:srgbClr val="FFFFFF">
                    <a:alpha val="100000"/>
                  </a:srgbClr>
                </a:solidFill>
                <a:latin typeface="Microsoft Yahei"/>
                <a:ea typeface="Microsoft Yahei"/>
                <a:cs typeface="Microsoft Yahei"/>
              </a:rPr>
              <a:t>02</a:t>
            </a:r>
          </a:p>
        </p:txBody>
      </p:sp>
      <p:sp>
        <p:nvSpPr>
          <p:cNvPr id="19" name="TextBox 19"/>
          <p:cNvSpPr txBox="1"/>
          <p:nvPr/>
        </p:nvSpPr>
        <p:spPr>
          <a:xfrm>
            <a:off x="8918492" y="1215599"/>
            <a:ext cx="1155795" cy="18440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74000"/>
              </a:lnSpc>
            </a:pPr>
            <a:r>
              <a:rPr lang="en-US" sz="5775" b="1">
                <a:solidFill>
                  <a:srgbClr val="FFFFFF">
                    <a:alpha val="100000"/>
                  </a:srgbClr>
                </a:solidFill>
                <a:latin typeface="Microsoft Yahei"/>
                <a:ea typeface="Microsoft Yahei"/>
                <a:cs typeface="Microsoft Yahei"/>
              </a:rPr>
              <a:t>03</a:t>
            </a:r>
          </a:p>
        </p:txBody>
      </p:sp>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行业标准与规范缺失现象</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1435703" y="1925288"/>
            <a:ext cx="3294412" cy="3432906"/>
            <a:chOff x="1435703" y="1925288"/>
            <a:chExt cx="3294412" cy="3432906"/>
          </a:xfrm>
        </p:grpSpPr>
        <p:sp>
          <p:nvSpPr>
            <p:cNvPr id="3" name="AutoShape 3"/>
            <p:cNvSpPr/>
            <p:nvPr/>
          </p:nvSpPr>
          <p:spPr>
            <a:xfrm>
              <a:off x="1435703" y="1925288"/>
              <a:ext cx="3294412" cy="3294412"/>
            </a:xfrm>
            <a:prstGeom prst="blockArc">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rot="10800000">
              <a:off x="1435703" y="2063782"/>
              <a:ext cx="3294412" cy="3294412"/>
            </a:xfrm>
            <a:prstGeom prst="blockArc">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5" name="Freeform 5"/>
          <p:cNvSpPr/>
          <p:nvPr/>
        </p:nvSpPr>
        <p:spPr>
          <a:xfrm>
            <a:off x="2699099" y="3358880"/>
            <a:ext cx="767367" cy="703933"/>
          </a:xfrm>
          <a:custGeom>
            <a:rect l="l" t="t" r="r" b="b"/>
            <a:pathLst>
              <a:path w="986" h="905">
                <a:moveTo>
                  <a:pt x="298" y="855"/>
                </a:moveTo>
                <a:lnTo>
                  <a:pt x="359" y="855"/>
                </a:lnTo>
                <a:lnTo>
                  <a:pt x="359" y="855"/>
                </a:lnTo>
                <a:lnTo>
                  <a:pt x="374" y="838"/>
                </a:lnTo>
                <a:lnTo>
                  <a:pt x="388" y="819"/>
                </a:lnTo>
                <a:lnTo>
                  <a:pt x="401" y="799"/>
                </a:lnTo>
                <a:lnTo>
                  <a:pt x="412" y="776"/>
                </a:lnTo>
                <a:lnTo>
                  <a:pt x="421" y="752"/>
                </a:lnTo>
                <a:lnTo>
                  <a:pt x="427" y="725"/>
                </a:lnTo>
                <a:lnTo>
                  <a:pt x="432" y="697"/>
                </a:lnTo>
                <a:lnTo>
                  <a:pt x="436" y="666"/>
                </a:lnTo>
                <a:lnTo>
                  <a:pt x="425" y="666"/>
                </a:lnTo>
                <a:lnTo>
                  <a:pt x="425" y="666"/>
                </a:lnTo>
                <a:lnTo>
                  <a:pt x="418" y="666"/>
                </a:lnTo>
                <a:lnTo>
                  <a:pt x="412" y="664"/>
                </a:lnTo>
                <a:lnTo>
                  <a:pt x="405" y="661"/>
                </a:lnTo>
                <a:lnTo>
                  <a:pt x="401" y="656"/>
                </a:lnTo>
                <a:lnTo>
                  <a:pt x="397" y="651"/>
                </a:lnTo>
                <a:lnTo>
                  <a:pt x="393" y="646"/>
                </a:lnTo>
                <a:lnTo>
                  <a:pt x="391" y="639"/>
                </a:lnTo>
                <a:lnTo>
                  <a:pt x="390" y="633"/>
                </a:lnTo>
                <a:lnTo>
                  <a:pt x="390" y="633"/>
                </a:lnTo>
                <a:lnTo>
                  <a:pt x="390" y="633"/>
                </a:lnTo>
                <a:lnTo>
                  <a:pt x="391" y="625"/>
                </a:lnTo>
                <a:lnTo>
                  <a:pt x="393" y="620"/>
                </a:lnTo>
                <a:lnTo>
                  <a:pt x="397" y="613"/>
                </a:lnTo>
                <a:lnTo>
                  <a:pt x="401" y="609"/>
                </a:lnTo>
                <a:lnTo>
                  <a:pt x="405" y="604"/>
                </a:lnTo>
                <a:lnTo>
                  <a:pt x="412" y="601"/>
                </a:lnTo>
                <a:lnTo>
                  <a:pt x="418" y="599"/>
                </a:lnTo>
                <a:lnTo>
                  <a:pt x="425" y="598"/>
                </a:lnTo>
                <a:lnTo>
                  <a:pt x="442" y="598"/>
                </a:lnTo>
                <a:lnTo>
                  <a:pt x="442" y="598"/>
                </a:lnTo>
                <a:lnTo>
                  <a:pt x="417" y="573"/>
                </a:lnTo>
                <a:lnTo>
                  <a:pt x="393" y="546"/>
                </a:lnTo>
                <a:lnTo>
                  <a:pt x="371" y="519"/>
                </a:lnTo>
                <a:lnTo>
                  <a:pt x="351" y="489"/>
                </a:lnTo>
                <a:lnTo>
                  <a:pt x="337" y="512"/>
                </a:lnTo>
                <a:lnTo>
                  <a:pt x="337" y="512"/>
                </a:lnTo>
                <a:lnTo>
                  <a:pt x="277" y="476"/>
                </a:lnTo>
                <a:lnTo>
                  <a:pt x="248" y="458"/>
                </a:lnTo>
                <a:lnTo>
                  <a:pt x="219" y="438"/>
                </a:lnTo>
                <a:lnTo>
                  <a:pt x="191" y="418"/>
                </a:lnTo>
                <a:lnTo>
                  <a:pt x="164" y="395"/>
                </a:lnTo>
                <a:lnTo>
                  <a:pt x="138" y="371"/>
                </a:lnTo>
                <a:lnTo>
                  <a:pt x="126" y="358"/>
                </a:lnTo>
                <a:lnTo>
                  <a:pt x="114" y="345"/>
                </a:lnTo>
                <a:lnTo>
                  <a:pt x="114" y="345"/>
                </a:lnTo>
                <a:lnTo>
                  <a:pt x="102" y="331"/>
                </a:lnTo>
                <a:lnTo>
                  <a:pt x="92" y="317"/>
                </a:lnTo>
                <a:lnTo>
                  <a:pt x="81" y="301"/>
                </a:lnTo>
                <a:lnTo>
                  <a:pt x="71" y="285"/>
                </a:lnTo>
                <a:lnTo>
                  <a:pt x="61" y="269"/>
                </a:lnTo>
                <a:lnTo>
                  <a:pt x="53" y="251"/>
                </a:lnTo>
                <a:lnTo>
                  <a:pt x="44" y="234"/>
                </a:lnTo>
                <a:lnTo>
                  <a:pt x="36" y="216"/>
                </a:lnTo>
                <a:lnTo>
                  <a:pt x="30" y="196"/>
                </a:lnTo>
                <a:lnTo>
                  <a:pt x="23" y="175"/>
                </a:lnTo>
                <a:lnTo>
                  <a:pt x="18" y="154"/>
                </a:lnTo>
                <a:lnTo>
                  <a:pt x="13" y="132"/>
                </a:lnTo>
                <a:lnTo>
                  <a:pt x="9" y="108"/>
                </a:lnTo>
                <a:lnTo>
                  <a:pt x="6" y="84"/>
                </a:lnTo>
                <a:lnTo>
                  <a:pt x="4" y="59"/>
                </a:lnTo>
                <a:lnTo>
                  <a:pt x="3" y="33"/>
                </a:lnTo>
                <a:lnTo>
                  <a:pt x="0" y="0"/>
                </a:lnTo>
                <a:lnTo>
                  <a:pt x="33" y="7"/>
                </a:lnTo>
                <a:lnTo>
                  <a:pt x="239" y="55"/>
                </a:lnTo>
                <a:lnTo>
                  <a:pt x="252" y="58"/>
                </a:lnTo>
                <a:lnTo>
                  <a:pt x="252" y="58"/>
                </a:lnTo>
                <a:lnTo>
                  <a:pt x="256" y="23"/>
                </a:lnTo>
                <a:lnTo>
                  <a:pt x="473" y="23"/>
                </a:lnTo>
                <a:lnTo>
                  <a:pt x="520" y="23"/>
                </a:lnTo>
                <a:lnTo>
                  <a:pt x="737" y="23"/>
                </a:lnTo>
                <a:lnTo>
                  <a:pt x="737" y="23"/>
                </a:lnTo>
                <a:lnTo>
                  <a:pt x="740" y="57"/>
                </a:lnTo>
                <a:lnTo>
                  <a:pt x="751" y="55"/>
                </a:lnTo>
                <a:lnTo>
                  <a:pt x="956" y="7"/>
                </a:lnTo>
                <a:lnTo>
                  <a:pt x="988" y="0"/>
                </a:lnTo>
                <a:lnTo>
                  <a:pt x="987" y="33"/>
                </a:lnTo>
                <a:lnTo>
                  <a:pt x="987" y="33"/>
                </a:lnTo>
                <a:lnTo>
                  <a:pt x="986" y="59"/>
                </a:lnTo>
                <a:lnTo>
                  <a:pt x="983" y="84"/>
                </a:lnTo>
                <a:lnTo>
                  <a:pt x="980" y="108"/>
                </a:lnTo>
                <a:lnTo>
                  <a:pt x="976" y="132"/>
                </a:lnTo>
                <a:lnTo>
                  <a:pt x="971" y="154"/>
                </a:lnTo>
                <a:lnTo>
                  <a:pt x="965" y="175"/>
                </a:lnTo>
                <a:lnTo>
                  <a:pt x="960" y="196"/>
                </a:lnTo>
                <a:lnTo>
                  <a:pt x="952" y="216"/>
                </a:lnTo>
                <a:lnTo>
                  <a:pt x="945" y="234"/>
                </a:lnTo>
                <a:lnTo>
                  <a:pt x="936" y="251"/>
                </a:lnTo>
                <a:lnTo>
                  <a:pt x="927" y="269"/>
                </a:lnTo>
                <a:lnTo>
                  <a:pt x="918" y="285"/>
                </a:lnTo>
                <a:lnTo>
                  <a:pt x="908" y="301"/>
                </a:lnTo>
                <a:lnTo>
                  <a:pt x="897" y="317"/>
                </a:lnTo>
                <a:lnTo>
                  <a:pt x="886" y="331"/>
                </a:lnTo>
                <a:lnTo>
                  <a:pt x="874" y="345"/>
                </a:lnTo>
                <a:lnTo>
                  <a:pt x="874" y="345"/>
                </a:lnTo>
                <a:lnTo>
                  <a:pt x="862" y="358"/>
                </a:lnTo>
                <a:lnTo>
                  <a:pt x="850" y="371"/>
                </a:lnTo>
                <a:lnTo>
                  <a:pt x="825" y="395"/>
                </a:lnTo>
                <a:lnTo>
                  <a:pt x="798" y="418"/>
                </a:lnTo>
                <a:lnTo>
                  <a:pt x="770" y="438"/>
                </a:lnTo>
                <a:lnTo>
                  <a:pt x="742" y="458"/>
                </a:lnTo>
                <a:lnTo>
                  <a:pt x="713" y="476"/>
                </a:lnTo>
                <a:lnTo>
                  <a:pt x="653" y="512"/>
                </a:lnTo>
                <a:lnTo>
                  <a:pt x="640" y="491"/>
                </a:lnTo>
                <a:lnTo>
                  <a:pt x="640" y="491"/>
                </a:lnTo>
                <a:lnTo>
                  <a:pt x="620" y="521"/>
                </a:lnTo>
                <a:lnTo>
                  <a:pt x="599" y="548"/>
                </a:lnTo>
                <a:lnTo>
                  <a:pt x="576" y="574"/>
                </a:lnTo>
                <a:lnTo>
                  <a:pt x="551" y="598"/>
                </a:lnTo>
                <a:lnTo>
                  <a:pt x="567" y="598"/>
                </a:lnTo>
                <a:lnTo>
                  <a:pt x="567" y="598"/>
                </a:lnTo>
                <a:lnTo>
                  <a:pt x="574" y="599"/>
                </a:lnTo>
                <a:lnTo>
                  <a:pt x="580" y="601"/>
                </a:lnTo>
                <a:lnTo>
                  <a:pt x="586" y="604"/>
                </a:lnTo>
                <a:lnTo>
                  <a:pt x="591" y="609"/>
                </a:lnTo>
                <a:lnTo>
                  <a:pt x="595" y="613"/>
                </a:lnTo>
                <a:lnTo>
                  <a:pt x="599" y="620"/>
                </a:lnTo>
                <a:lnTo>
                  <a:pt x="601" y="625"/>
                </a:lnTo>
                <a:lnTo>
                  <a:pt x="601" y="633"/>
                </a:lnTo>
                <a:lnTo>
                  <a:pt x="601" y="633"/>
                </a:lnTo>
                <a:lnTo>
                  <a:pt x="601" y="633"/>
                </a:lnTo>
                <a:lnTo>
                  <a:pt x="601" y="639"/>
                </a:lnTo>
                <a:lnTo>
                  <a:pt x="599" y="646"/>
                </a:lnTo>
                <a:lnTo>
                  <a:pt x="595" y="651"/>
                </a:lnTo>
                <a:lnTo>
                  <a:pt x="591" y="656"/>
                </a:lnTo>
                <a:lnTo>
                  <a:pt x="586" y="661"/>
                </a:lnTo>
                <a:lnTo>
                  <a:pt x="580" y="664"/>
                </a:lnTo>
                <a:lnTo>
                  <a:pt x="574" y="666"/>
                </a:lnTo>
                <a:lnTo>
                  <a:pt x="567" y="666"/>
                </a:lnTo>
                <a:lnTo>
                  <a:pt x="557" y="666"/>
                </a:lnTo>
                <a:lnTo>
                  <a:pt x="557" y="666"/>
                </a:lnTo>
                <a:lnTo>
                  <a:pt x="561" y="697"/>
                </a:lnTo>
                <a:lnTo>
                  <a:pt x="565" y="725"/>
                </a:lnTo>
                <a:lnTo>
                  <a:pt x="572" y="752"/>
                </a:lnTo>
                <a:lnTo>
                  <a:pt x="581" y="776"/>
                </a:lnTo>
                <a:lnTo>
                  <a:pt x="592" y="799"/>
                </a:lnTo>
                <a:lnTo>
                  <a:pt x="605" y="819"/>
                </a:lnTo>
                <a:lnTo>
                  <a:pt x="619" y="838"/>
                </a:lnTo>
                <a:lnTo>
                  <a:pt x="634" y="855"/>
                </a:lnTo>
                <a:lnTo>
                  <a:pt x="697" y="855"/>
                </a:lnTo>
                <a:lnTo>
                  <a:pt x="713" y="905"/>
                </a:lnTo>
                <a:lnTo>
                  <a:pt x="283" y="905"/>
                </a:lnTo>
                <a:lnTo>
                  <a:pt x="298" y="855"/>
                </a:lnTo>
                <a:lnTo>
                  <a:pt x="298" y="855"/>
                </a:lnTo>
                <a:close/>
                <a:moveTo>
                  <a:pt x="742" y="109"/>
                </a:moveTo>
                <a:lnTo>
                  <a:pt x="742" y="109"/>
                </a:lnTo>
                <a:lnTo>
                  <a:pt x="741" y="157"/>
                </a:lnTo>
                <a:lnTo>
                  <a:pt x="737" y="203"/>
                </a:lnTo>
                <a:lnTo>
                  <a:pt x="731" y="247"/>
                </a:lnTo>
                <a:lnTo>
                  <a:pt x="723" y="289"/>
                </a:lnTo>
                <a:lnTo>
                  <a:pt x="719" y="310"/>
                </a:lnTo>
                <a:lnTo>
                  <a:pt x="714" y="331"/>
                </a:lnTo>
                <a:lnTo>
                  <a:pt x="707" y="350"/>
                </a:lnTo>
                <a:lnTo>
                  <a:pt x="701" y="370"/>
                </a:lnTo>
                <a:lnTo>
                  <a:pt x="693" y="388"/>
                </a:lnTo>
                <a:lnTo>
                  <a:pt x="685" y="407"/>
                </a:lnTo>
                <a:lnTo>
                  <a:pt x="678" y="425"/>
                </a:lnTo>
                <a:lnTo>
                  <a:pt x="669" y="443"/>
                </a:lnTo>
                <a:lnTo>
                  <a:pt x="669" y="443"/>
                </a:lnTo>
                <a:lnTo>
                  <a:pt x="715" y="414"/>
                </a:lnTo>
                <a:lnTo>
                  <a:pt x="736" y="399"/>
                </a:lnTo>
                <a:lnTo>
                  <a:pt x="758" y="383"/>
                </a:lnTo>
                <a:lnTo>
                  <a:pt x="779" y="367"/>
                </a:lnTo>
                <a:lnTo>
                  <a:pt x="798" y="349"/>
                </a:lnTo>
                <a:lnTo>
                  <a:pt x="818" y="331"/>
                </a:lnTo>
                <a:lnTo>
                  <a:pt x="836" y="311"/>
                </a:lnTo>
                <a:lnTo>
                  <a:pt x="836" y="311"/>
                </a:lnTo>
                <a:lnTo>
                  <a:pt x="855" y="288"/>
                </a:lnTo>
                <a:lnTo>
                  <a:pt x="871" y="263"/>
                </a:lnTo>
                <a:lnTo>
                  <a:pt x="886" y="236"/>
                </a:lnTo>
                <a:lnTo>
                  <a:pt x="894" y="222"/>
                </a:lnTo>
                <a:lnTo>
                  <a:pt x="900" y="208"/>
                </a:lnTo>
                <a:lnTo>
                  <a:pt x="906" y="192"/>
                </a:lnTo>
                <a:lnTo>
                  <a:pt x="912" y="177"/>
                </a:lnTo>
                <a:lnTo>
                  <a:pt x="917" y="159"/>
                </a:lnTo>
                <a:lnTo>
                  <a:pt x="921" y="142"/>
                </a:lnTo>
                <a:lnTo>
                  <a:pt x="925" y="123"/>
                </a:lnTo>
                <a:lnTo>
                  <a:pt x="929" y="105"/>
                </a:lnTo>
                <a:lnTo>
                  <a:pt x="932" y="85"/>
                </a:lnTo>
                <a:lnTo>
                  <a:pt x="934" y="66"/>
                </a:lnTo>
                <a:lnTo>
                  <a:pt x="793" y="97"/>
                </a:lnTo>
                <a:lnTo>
                  <a:pt x="808" y="130"/>
                </a:lnTo>
                <a:lnTo>
                  <a:pt x="761" y="152"/>
                </a:lnTo>
                <a:lnTo>
                  <a:pt x="742" y="109"/>
                </a:lnTo>
                <a:lnTo>
                  <a:pt x="742" y="109"/>
                </a:lnTo>
                <a:close/>
                <a:moveTo>
                  <a:pt x="326" y="446"/>
                </a:moveTo>
                <a:lnTo>
                  <a:pt x="326" y="446"/>
                </a:lnTo>
                <a:lnTo>
                  <a:pt x="316" y="428"/>
                </a:lnTo>
                <a:lnTo>
                  <a:pt x="308" y="409"/>
                </a:lnTo>
                <a:lnTo>
                  <a:pt x="300" y="390"/>
                </a:lnTo>
                <a:lnTo>
                  <a:pt x="292" y="371"/>
                </a:lnTo>
                <a:lnTo>
                  <a:pt x="286" y="350"/>
                </a:lnTo>
                <a:lnTo>
                  <a:pt x="279" y="331"/>
                </a:lnTo>
                <a:lnTo>
                  <a:pt x="274" y="309"/>
                </a:lnTo>
                <a:lnTo>
                  <a:pt x="269" y="288"/>
                </a:lnTo>
                <a:lnTo>
                  <a:pt x="264" y="267"/>
                </a:lnTo>
                <a:lnTo>
                  <a:pt x="261" y="244"/>
                </a:lnTo>
                <a:lnTo>
                  <a:pt x="258" y="221"/>
                </a:lnTo>
                <a:lnTo>
                  <a:pt x="256" y="198"/>
                </a:lnTo>
                <a:lnTo>
                  <a:pt x="253" y="174"/>
                </a:lnTo>
                <a:lnTo>
                  <a:pt x="252" y="151"/>
                </a:lnTo>
                <a:lnTo>
                  <a:pt x="251" y="102"/>
                </a:lnTo>
                <a:lnTo>
                  <a:pt x="228" y="152"/>
                </a:lnTo>
                <a:lnTo>
                  <a:pt x="182" y="130"/>
                </a:lnTo>
                <a:lnTo>
                  <a:pt x="197" y="97"/>
                </a:lnTo>
                <a:lnTo>
                  <a:pt x="56" y="66"/>
                </a:lnTo>
                <a:lnTo>
                  <a:pt x="56" y="66"/>
                </a:lnTo>
                <a:lnTo>
                  <a:pt x="58" y="85"/>
                </a:lnTo>
                <a:lnTo>
                  <a:pt x="60" y="105"/>
                </a:lnTo>
                <a:lnTo>
                  <a:pt x="63" y="123"/>
                </a:lnTo>
                <a:lnTo>
                  <a:pt x="68" y="142"/>
                </a:lnTo>
                <a:lnTo>
                  <a:pt x="72" y="159"/>
                </a:lnTo>
                <a:lnTo>
                  <a:pt x="77" y="177"/>
                </a:lnTo>
                <a:lnTo>
                  <a:pt x="83" y="192"/>
                </a:lnTo>
                <a:lnTo>
                  <a:pt x="89" y="208"/>
                </a:lnTo>
                <a:lnTo>
                  <a:pt x="96" y="222"/>
                </a:lnTo>
                <a:lnTo>
                  <a:pt x="102" y="236"/>
                </a:lnTo>
                <a:lnTo>
                  <a:pt x="118" y="263"/>
                </a:lnTo>
                <a:lnTo>
                  <a:pt x="135" y="288"/>
                </a:lnTo>
                <a:lnTo>
                  <a:pt x="153" y="311"/>
                </a:lnTo>
                <a:lnTo>
                  <a:pt x="153" y="311"/>
                </a:lnTo>
                <a:lnTo>
                  <a:pt x="172" y="332"/>
                </a:lnTo>
                <a:lnTo>
                  <a:pt x="191" y="350"/>
                </a:lnTo>
                <a:lnTo>
                  <a:pt x="212" y="369"/>
                </a:lnTo>
                <a:lnTo>
                  <a:pt x="234" y="385"/>
                </a:lnTo>
                <a:lnTo>
                  <a:pt x="256" y="401"/>
                </a:lnTo>
                <a:lnTo>
                  <a:pt x="279" y="417"/>
                </a:lnTo>
                <a:lnTo>
                  <a:pt x="326" y="446"/>
                </a:lnTo>
                <a:lnTo>
                  <a:pt x="326" y="446"/>
                </a:lnTo>
                <a:close/>
                <a:moveTo>
                  <a:pt x="304" y="70"/>
                </a:moveTo>
                <a:lnTo>
                  <a:pt x="304" y="70"/>
                </a:lnTo>
                <a:lnTo>
                  <a:pt x="304" y="120"/>
                </a:lnTo>
                <a:lnTo>
                  <a:pt x="307" y="170"/>
                </a:lnTo>
                <a:lnTo>
                  <a:pt x="309" y="194"/>
                </a:lnTo>
                <a:lnTo>
                  <a:pt x="312" y="218"/>
                </a:lnTo>
                <a:lnTo>
                  <a:pt x="315" y="242"/>
                </a:lnTo>
                <a:lnTo>
                  <a:pt x="320" y="266"/>
                </a:lnTo>
                <a:lnTo>
                  <a:pt x="320" y="266"/>
                </a:lnTo>
                <a:lnTo>
                  <a:pt x="325" y="288"/>
                </a:lnTo>
                <a:lnTo>
                  <a:pt x="331" y="312"/>
                </a:lnTo>
                <a:lnTo>
                  <a:pt x="339" y="335"/>
                </a:lnTo>
                <a:lnTo>
                  <a:pt x="348" y="358"/>
                </a:lnTo>
                <a:lnTo>
                  <a:pt x="358" y="380"/>
                </a:lnTo>
                <a:lnTo>
                  <a:pt x="368" y="401"/>
                </a:lnTo>
                <a:lnTo>
                  <a:pt x="381" y="423"/>
                </a:lnTo>
                <a:lnTo>
                  <a:pt x="394" y="445"/>
                </a:lnTo>
                <a:lnTo>
                  <a:pt x="394" y="445"/>
                </a:lnTo>
                <a:lnTo>
                  <a:pt x="398" y="448"/>
                </a:lnTo>
                <a:lnTo>
                  <a:pt x="401" y="450"/>
                </a:lnTo>
                <a:lnTo>
                  <a:pt x="404" y="452"/>
                </a:lnTo>
                <a:lnTo>
                  <a:pt x="407" y="453"/>
                </a:lnTo>
                <a:lnTo>
                  <a:pt x="412" y="453"/>
                </a:lnTo>
                <a:lnTo>
                  <a:pt x="416" y="453"/>
                </a:lnTo>
                <a:lnTo>
                  <a:pt x="419" y="452"/>
                </a:lnTo>
                <a:lnTo>
                  <a:pt x="424" y="450"/>
                </a:lnTo>
                <a:lnTo>
                  <a:pt x="424" y="450"/>
                </a:lnTo>
                <a:lnTo>
                  <a:pt x="427" y="447"/>
                </a:lnTo>
                <a:lnTo>
                  <a:pt x="429" y="444"/>
                </a:lnTo>
                <a:lnTo>
                  <a:pt x="430" y="440"/>
                </a:lnTo>
                <a:lnTo>
                  <a:pt x="431" y="436"/>
                </a:lnTo>
                <a:lnTo>
                  <a:pt x="432" y="433"/>
                </a:lnTo>
                <a:lnTo>
                  <a:pt x="431" y="428"/>
                </a:lnTo>
                <a:lnTo>
                  <a:pt x="430" y="425"/>
                </a:lnTo>
                <a:lnTo>
                  <a:pt x="428" y="421"/>
                </a:lnTo>
                <a:lnTo>
                  <a:pt x="428" y="421"/>
                </a:lnTo>
                <a:lnTo>
                  <a:pt x="416" y="402"/>
                </a:lnTo>
                <a:lnTo>
                  <a:pt x="404" y="382"/>
                </a:lnTo>
                <a:lnTo>
                  <a:pt x="394" y="362"/>
                </a:lnTo>
                <a:lnTo>
                  <a:pt x="386" y="342"/>
                </a:lnTo>
                <a:lnTo>
                  <a:pt x="378" y="321"/>
                </a:lnTo>
                <a:lnTo>
                  <a:pt x="371" y="300"/>
                </a:lnTo>
                <a:lnTo>
                  <a:pt x="365" y="279"/>
                </a:lnTo>
                <a:lnTo>
                  <a:pt x="360" y="257"/>
                </a:lnTo>
                <a:lnTo>
                  <a:pt x="360" y="257"/>
                </a:lnTo>
                <a:lnTo>
                  <a:pt x="355" y="234"/>
                </a:lnTo>
                <a:lnTo>
                  <a:pt x="352" y="212"/>
                </a:lnTo>
                <a:lnTo>
                  <a:pt x="350" y="189"/>
                </a:lnTo>
                <a:lnTo>
                  <a:pt x="348" y="166"/>
                </a:lnTo>
                <a:lnTo>
                  <a:pt x="346" y="119"/>
                </a:lnTo>
                <a:lnTo>
                  <a:pt x="346" y="70"/>
                </a:lnTo>
                <a:lnTo>
                  <a:pt x="346" y="70"/>
                </a:lnTo>
                <a:lnTo>
                  <a:pt x="345" y="67"/>
                </a:lnTo>
                <a:lnTo>
                  <a:pt x="343" y="63"/>
                </a:lnTo>
                <a:lnTo>
                  <a:pt x="342" y="59"/>
                </a:lnTo>
                <a:lnTo>
                  <a:pt x="339" y="56"/>
                </a:lnTo>
                <a:lnTo>
                  <a:pt x="337" y="54"/>
                </a:lnTo>
                <a:lnTo>
                  <a:pt x="333" y="52"/>
                </a:lnTo>
                <a:lnTo>
                  <a:pt x="329" y="51"/>
                </a:lnTo>
                <a:lnTo>
                  <a:pt x="325" y="50"/>
                </a:lnTo>
                <a:lnTo>
                  <a:pt x="325" y="50"/>
                </a:lnTo>
                <a:lnTo>
                  <a:pt x="321" y="51"/>
                </a:lnTo>
                <a:lnTo>
                  <a:pt x="317" y="52"/>
                </a:lnTo>
                <a:lnTo>
                  <a:pt x="313" y="53"/>
                </a:lnTo>
                <a:lnTo>
                  <a:pt x="311" y="56"/>
                </a:lnTo>
                <a:lnTo>
                  <a:pt x="308" y="58"/>
                </a:lnTo>
                <a:lnTo>
                  <a:pt x="307" y="63"/>
                </a:lnTo>
                <a:lnTo>
                  <a:pt x="304" y="66"/>
                </a:lnTo>
                <a:lnTo>
                  <a:pt x="304" y="70"/>
                </a:lnTo>
                <a:lnTo>
                  <a:pt x="304" y="70"/>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导致的问题和影响</a:t>
              </a:r>
            </a:p>
          </p:txBody>
        </p:sp>
      </p:grpSp>
      <p:grpSp>
        <p:nvGrpSpPr>
          <p:cNvPr id="28" name="Group 28"/>
          <p:cNvGrpSpPr/>
          <p:nvPr/>
        </p:nvGrpSpPr>
        <p:grpSpPr>
          <a:xfrm>
            <a:off x="5784437" y="1687163"/>
            <a:ext cx="4496144" cy="565817"/>
            <a:chOff x="5784437" y="1687163"/>
            <a:chExt cx="4496144" cy="565817"/>
          </a:xfrm>
        </p:grpSpPr>
        <p:sp>
          <p:nvSpPr>
            <p:cNvPr id="29" name="AutoShape 29"/>
            <p:cNvSpPr/>
            <p:nvPr/>
          </p:nvSpPr>
          <p:spPr>
            <a:xfrm>
              <a:off x="5784437" y="1687163"/>
              <a:ext cx="4496144" cy="565817"/>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30" name="TextBox 30"/>
          <p:cNvSpPr txBox="1"/>
          <p:nvPr/>
        </p:nvSpPr>
        <p:spPr>
          <a:xfrm>
            <a:off x="5927774" y="1687163"/>
            <a:ext cx="4173855" cy="561199"/>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025" b="1">
                <a:solidFill>
                  <a:srgbClr val="FFFFFF">
                    <a:alpha val="100000"/>
                  </a:srgbClr>
                </a:solidFill>
                <a:latin typeface="Microsoft Yahei"/>
                <a:ea typeface="Microsoft Yahei"/>
                <a:cs typeface="Microsoft Yahei"/>
              </a:rPr>
              <a:t>01</a:t>
            </a:r>
          </a:p>
        </p:txBody>
      </p:sp>
      <p:grpSp>
        <p:nvGrpSpPr>
          <p:cNvPr id="31" name="Group 31"/>
          <p:cNvGrpSpPr/>
          <p:nvPr/>
        </p:nvGrpSpPr>
        <p:grpSpPr>
          <a:xfrm>
            <a:off x="5784437" y="2262505"/>
            <a:ext cx="4496144" cy="820535"/>
            <a:chOff x="5784437" y="2262505"/>
            <a:chExt cx="4496144" cy="820535"/>
          </a:xfrm>
        </p:grpSpPr>
        <p:sp>
          <p:nvSpPr>
            <p:cNvPr id="32" name="TextBox 32"/>
            <p:cNvSpPr txBox="1"/>
            <p:nvPr/>
          </p:nvSpPr>
          <p:spPr>
            <a:xfrm>
              <a:off x="5784437" y="2262505"/>
              <a:ext cx="4496144" cy="82053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标准与规范的缺失导致行业形象受损，消费者对行业的信任度降低，影响行业的可持续发展。</a:t>
              </a:r>
            </a:p>
          </p:txBody>
        </p:sp>
      </p:grpSp>
      <p:grpSp>
        <p:nvGrpSpPr>
          <p:cNvPr id="33" name="Group 33"/>
          <p:cNvGrpSpPr/>
          <p:nvPr/>
        </p:nvGrpSpPr>
        <p:grpSpPr>
          <a:xfrm>
            <a:off x="5784437" y="3120755"/>
            <a:ext cx="4496144" cy="565817"/>
            <a:chOff x="5784437" y="3120755"/>
            <a:chExt cx="4496144" cy="565817"/>
          </a:xfrm>
        </p:grpSpPr>
        <p:sp>
          <p:nvSpPr>
            <p:cNvPr id="34" name="AutoShape 34"/>
            <p:cNvSpPr/>
            <p:nvPr/>
          </p:nvSpPr>
          <p:spPr>
            <a:xfrm>
              <a:off x="5784437" y="3120755"/>
              <a:ext cx="4496144" cy="565817"/>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35" name="TextBox 35"/>
          <p:cNvSpPr txBox="1"/>
          <p:nvPr/>
        </p:nvSpPr>
        <p:spPr>
          <a:xfrm>
            <a:off x="5927774" y="3120755"/>
            <a:ext cx="4173855" cy="561199"/>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025" b="1">
                <a:solidFill>
                  <a:srgbClr val="FFFFFF">
                    <a:alpha val="100000"/>
                  </a:srgbClr>
                </a:solidFill>
                <a:latin typeface="Microsoft Yahei"/>
                <a:ea typeface="Microsoft Yahei"/>
                <a:cs typeface="Microsoft Yahei"/>
              </a:rPr>
              <a:t>02</a:t>
            </a:r>
          </a:p>
        </p:txBody>
      </p:sp>
      <p:grpSp>
        <p:nvGrpSpPr>
          <p:cNvPr id="36" name="Group 36"/>
          <p:cNvGrpSpPr/>
          <p:nvPr/>
        </p:nvGrpSpPr>
        <p:grpSpPr>
          <a:xfrm>
            <a:off x="5784437" y="3715147"/>
            <a:ext cx="4496144" cy="820535"/>
            <a:chOff x="5784437" y="3715147"/>
            <a:chExt cx="4496144" cy="820535"/>
          </a:xfrm>
        </p:grpSpPr>
        <p:sp>
          <p:nvSpPr>
            <p:cNvPr id="37" name="TextBox 37"/>
            <p:cNvSpPr txBox="1"/>
            <p:nvPr/>
          </p:nvSpPr>
          <p:spPr>
            <a:xfrm>
              <a:off x="5784437" y="3715147"/>
              <a:ext cx="4496144" cy="82053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由于服务质量不稳定，一些真正需要心理帮助的人可能得不到及时有效的支持，导致问题恶化。</a:t>
              </a:r>
            </a:p>
          </p:txBody>
        </p:sp>
      </p:grpSp>
      <p:grpSp>
        <p:nvGrpSpPr>
          <p:cNvPr id="38" name="Group 38"/>
          <p:cNvGrpSpPr/>
          <p:nvPr/>
        </p:nvGrpSpPr>
        <p:grpSpPr>
          <a:xfrm>
            <a:off x="5784437" y="4609991"/>
            <a:ext cx="4496144" cy="565817"/>
            <a:chOff x="5784437" y="4609991"/>
            <a:chExt cx="4496144" cy="565817"/>
          </a:xfrm>
        </p:grpSpPr>
        <p:sp>
          <p:nvSpPr>
            <p:cNvPr id="39" name="AutoShape 39"/>
            <p:cNvSpPr/>
            <p:nvPr/>
          </p:nvSpPr>
          <p:spPr>
            <a:xfrm>
              <a:off x="5784437" y="4609991"/>
              <a:ext cx="4496144" cy="565817"/>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40" name="Group 40"/>
          <p:cNvGrpSpPr/>
          <p:nvPr/>
        </p:nvGrpSpPr>
        <p:grpSpPr>
          <a:xfrm>
            <a:off x="5784437" y="5204382"/>
            <a:ext cx="4496144" cy="820535"/>
            <a:chOff x="5784437" y="5204382"/>
            <a:chExt cx="4496144" cy="820535"/>
          </a:xfrm>
        </p:grpSpPr>
        <p:sp>
          <p:nvSpPr>
            <p:cNvPr id="41" name="TextBox 41"/>
            <p:cNvSpPr txBox="1"/>
            <p:nvPr/>
          </p:nvSpPr>
          <p:spPr>
            <a:xfrm>
              <a:off x="5784437" y="5204382"/>
              <a:ext cx="4496144" cy="82053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标准与规范的缺失还可能引发行业内部的恶性竞争，破坏行业的正常秩序和发展环境。</a:t>
              </a:r>
            </a:p>
          </p:txBody>
        </p:sp>
      </p:grpSp>
      <p:sp>
        <p:nvSpPr>
          <p:cNvPr id="42" name="TextBox 42"/>
          <p:cNvSpPr txBox="1"/>
          <p:nvPr/>
        </p:nvSpPr>
        <p:spPr>
          <a:xfrm>
            <a:off x="5945582" y="4609991"/>
            <a:ext cx="4173855" cy="561199"/>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025" b="1">
                <a:solidFill>
                  <a:srgbClr val="FFFFFF">
                    <a:alpha val="100000"/>
                  </a:srgbClr>
                </a:solidFill>
                <a:latin typeface="Microsoft Yahei"/>
                <a:ea typeface="Microsoft Yahei"/>
                <a:cs typeface="Microsoft Yahei"/>
              </a:rPr>
              <a:t>03</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5" y="5833872"/>
            <a:ext cx="12192000" cy="1024128"/>
          </a:xfrm>
          <a:prstGeom prst="rect">
            <a:avLst/>
          </a:prstGeom>
        </p:spPr>
      </p:pic>
      <p:sp>
        <p:nvSpPr>
          <p:cNvPr id="3" name="AutoShape 3"/>
          <p:cNvSpPr/>
          <p:nvPr/>
        </p:nvSpPr>
        <p:spPr>
          <a:xfrm rot="1800000">
            <a:off x="3795009" y="1353581"/>
            <a:ext cx="4621227" cy="4621227"/>
          </a:xfrm>
          <a:prstGeom prst="roundRect">
            <a:avLst>
              <a:gd name="adj" fmla="val 13707"/>
            </a:avLst>
          </a:prstGeom>
          <a:solidFill>
            <a:schemeClr val="accent3">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rot="1082144">
            <a:off x="3728380" y="1200864"/>
            <a:ext cx="4851037" cy="4851037"/>
          </a:xfrm>
          <a:prstGeom prst="roundRect">
            <a:avLst>
              <a:gd name="adj" fmla="val 16769"/>
            </a:avLst>
          </a:prstGeom>
          <a:ln w="32099">
            <a:solidFill>
              <a:schemeClr val="accent1">
                <a:alpha val="100000"/>
              </a:schemeClr>
            </a:solidFill>
            <a:prstDash val="sysDash"/>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5" name="AutoShape 5"/>
          <p:cNvSpPr/>
          <p:nvPr/>
        </p:nvSpPr>
        <p:spPr>
          <a:xfrm rot="2700000">
            <a:off x="3789241" y="977873"/>
            <a:ext cx="4621227" cy="4621227"/>
          </a:xfrm>
          <a:prstGeom prst="roundRect">
            <a:avLst>
              <a:gd name="adj" fmla="val 16769"/>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4081312" y="881760"/>
            <a:ext cx="4145173" cy="1503638"/>
            <a:chOff x="4081312" y="881760"/>
            <a:chExt cx="4145173" cy="1503638"/>
          </a:xfrm>
        </p:grpSpPr>
        <p:sp>
          <p:nvSpPr>
            <p:cNvPr id="7" name="TextBox 7"/>
            <p:cNvSpPr txBox="1"/>
            <p:nvPr/>
          </p:nvSpPr>
          <p:spPr>
            <a:xfrm>
              <a:off x="4081312" y="881760"/>
              <a:ext cx="4145173" cy="1503638"/>
            </a:xfrm>
            <a:prstGeom prst="rect">
              <a:avLst/>
            </a:prstGeom>
          </p:spPr>
          <p:txBody>
            <a:bodyPr vert="horz" wrap="square" lIns="66008" tIns="33052" rIns="66008" bIns="33052"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7500" b="1">
                  <a:solidFill>
                    <a:srgbClr val="FFFFFF">
                      <a:alpha val="100000"/>
                    </a:srgbClr>
                  </a:solidFill>
                  <a:latin typeface="Microsoft Yahei"/>
                  <a:ea typeface="Microsoft Yahei"/>
                  <a:cs typeface="Microsoft Yahei"/>
                </a:rPr>
                <a:t>02</a:t>
              </a:r>
            </a:p>
          </p:txBody>
        </p:sp>
      </p:grpSp>
      <p:sp>
        <p:nvSpPr>
          <p:cNvPr id="8" name="TextBox 8"/>
          <p:cNvSpPr txBox="1"/>
          <p:nvPr/>
        </p:nvSpPr>
        <p:spPr>
          <a:xfrm>
            <a:off x="3546545" y="2554662"/>
            <a:ext cx="5098919" cy="1467649"/>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3600">
                <a:solidFill>
                  <a:srgbClr val="FFFFFF">
                    <a:alpha val="100000"/>
                  </a:srgbClr>
                </a:solidFill>
                <a:latin typeface="Microsoft Yahei"/>
                <a:ea typeface="Microsoft Yahei"/>
                <a:cs typeface="Microsoft Yahei"/>
              </a:rPr>
              <a:t>国际经验与借鉴</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2174024" y="1736141"/>
            <a:ext cx="1151096" cy="1151477"/>
            <a:chOff x="2174024" y="1736141"/>
            <a:chExt cx="1151096" cy="1151477"/>
          </a:xfrm>
        </p:grpSpPr>
        <p:sp>
          <p:nvSpPr>
            <p:cNvPr id="3" name="Freeform 3"/>
            <p:cNvSpPr/>
            <p:nvPr/>
          </p:nvSpPr>
          <p:spPr>
            <a:xfrm>
              <a:off x="2174024" y="1736141"/>
              <a:ext cx="1151096" cy="1151477"/>
            </a:xfrm>
            <a:custGeom>
              <a:rect l="l" t="t" r="r" b="b"/>
              <a:pathLst>
                <a:path w="1482" h="1482">
                  <a:moveTo>
                    <a:pt x="1482" y="742"/>
                  </a:moveTo>
                  <a:lnTo>
                    <a:pt x="1482" y="742"/>
                  </a:lnTo>
                  <a:lnTo>
                    <a:pt x="1481" y="780"/>
                  </a:lnTo>
                  <a:lnTo>
                    <a:pt x="1477" y="818"/>
                  </a:lnTo>
                  <a:lnTo>
                    <a:pt x="1473" y="854"/>
                  </a:lnTo>
                  <a:lnTo>
                    <a:pt x="1467" y="890"/>
                  </a:lnTo>
                  <a:lnTo>
                    <a:pt x="1458" y="926"/>
                  </a:lnTo>
                  <a:lnTo>
                    <a:pt x="1448" y="962"/>
                  </a:lnTo>
                  <a:lnTo>
                    <a:pt x="1436" y="997"/>
                  </a:lnTo>
                  <a:lnTo>
                    <a:pt x="1423" y="1029"/>
                  </a:lnTo>
                  <a:lnTo>
                    <a:pt x="1408" y="1063"/>
                  </a:lnTo>
                  <a:lnTo>
                    <a:pt x="1392" y="1094"/>
                  </a:lnTo>
                  <a:lnTo>
                    <a:pt x="1374" y="1126"/>
                  </a:lnTo>
                  <a:lnTo>
                    <a:pt x="1355" y="1155"/>
                  </a:lnTo>
                  <a:lnTo>
                    <a:pt x="1334" y="1185"/>
                  </a:lnTo>
                  <a:lnTo>
                    <a:pt x="1312" y="1213"/>
                  </a:lnTo>
                  <a:lnTo>
                    <a:pt x="1289" y="1240"/>
                  </a:lnTo>
                  <a:lnTo>
                    <a:pt x="1265" y="1265"/>
                  </a:lnTo>
                  <a:lnTo>
                    <a:pt x="1239" y="1290"/>
                  </a:lnTo>
                  <a:lnTo>
                    <a:pt x="1211" y="1313"/>
                  </a:lnTo>
                  <a:lnTo>
                    <a:pt x="1184" y="1335"/>
                  </a:lnTo>
                  <a:lnTo>
                    <a:pt x="1155" y="1356"/>
                  </a:lnTo>
                  <a:lnTo>
                    <a:pt x="1125" y="1375"/>
                  </a:lnTo>
                  <a:lnTo>
                    <a:pt x="1094" y="1393"/>
                  </a:lnTo>
                  <a:lnTo>
                    <a:pt x="1062" y="1409"/>
                  </a:lnTo>
                  <a:lnTo>
                    <a:pt x="1029" y="1424"/>
                  </a:lnTo>
                  <a:lnTo>
                    <a:pt x="995" y="1437"/>
                  </a:lnTo>
                  <a:lnTo>
                    <a:pt x="961" y="1449"/>
                  </a:lnTo>
                  <a:lnTo>
                    <a:pt x="926" y="1459"/>
                  </a:lnTo>
                  <a:lnTo>
                    <a:pt x="890" y="1467"/>
                  </a:lnTo>
                  <a:lnTo>
                    <a:pt x="853" y="1473"/>
                  </a:lnTo>
                  <a:lnTo>
                    <a:pt x="816" y="1479"/>
                  </a:lnTo>
                  <a:lnTo>
                    <a:pt x="778" y="1481"/>
                  </a:lnTo>
                  <a:lnTo>
                    <a:pt x="740" y="1482"/>
                  </a:lnTo>
                  <a:lnTo>
                    <a:pt x="740" y="1482"/>
                  </a:lnTo>
                  <a:lnTo>
                    <a:pt x="702" y="1481"/>
                  </a:lnTo>
                  <a:lnTo>
                    <a:pt x="664" y="1479"/>
                  </a:lnTo>
                  <a:lnTo>
                    <a:pt x="627" y="1473"/>
                  </a:lnTo>
                  <a:lnTo>
                    <a:pt x="592" y="1467"/>
                  </a:lnTo>
                  <a:lnTo>
                    <a:pt x="556" y="1459"/>
                  </a:lnTo>
                  <a:lnTo>
                    <a:pt x="520" y="1449"/>
                  </a:lnTo>
                  <a:lnTo>
                    <a:pt x="486" y="1437"/>
                  </a:lnTo>
                  <a:lnTo>
                    <a:pt x="453" y="1424"/>
                  </a:lnTo>
                  <a:lnTo>
                    <a:pt x="419" y="1409"/>
                  </a:lnTo>
                  <a:lnTo>
                    <a:pt x="388" y="1393"/>
                  </a:lnTo>
                  <a:lnTo>
                    <a:pt x="356" y="1375"/>
                  </a:lnTo>
                  <a:lnTo>
                    <a:pt x="327" y="1356"/>
                  </a:lnTo>
                  <a:lnTo>
                    <a:pt x="297" y="1335"/>
                  </a:lnTo>
                  <a:lnTo>
                    <a:pt x="269" y="1313"/>
                  </a:lnTo>
                  <a:lnTo>
                    <a:pt x="242" y="1290"/>
                  </a:lnTo>
                  <a:lnTo>
                    <a:pt x="217" y="1265"/>
                  </a:lnTo>
                  <a:lnTo>
                    <a:pt x="192" y="1240"/>
                  </a:lnTo>
                  <a:lnTo>
                    <a:pt x="169" y="1213"/>
                  </a:lnTo>
                  <a:lnTo>
                    <a:pt x="147" y="1185"/>
                  </a:lnTo>
                  <a:lnTo>
                    <a:pt x="126" y="1155"/>
                  </a:lnTo>
                  <a:lnTo>
                    <a:pt x="107" y="1126"/>
                  </a:lnTo>
                  <a:lnTo>
                    <a:pt x="89" y="1094"/>
                  </a:lnTo>
                  <a:lnTo>
                    <a:pt x="73" y="1063"/>
                  </a:lnTo>
                  <a:lnTo>
                    <a:pt x="58" y="1029"/>
                  </a:lnTo>
                  <a:lnTo>
                    <a:pt x="45" y="997"/>
                  </a:lnTo>
                  <a:lnTo>
                    <a:pt x="33" y="962"/>
                  </a:lnTo>
                  <a:lnTo>
                    <a:pt x="23" y="926"/>
                  </a:lnTo>
                  <a:lnTo>
                    <a:pt x="15" y="890"/>
                  </a:lnTo>
                  <a:lnTo>
                    <a:pt x="9" y="854"/>
                  </a:lnTo>
                  <a:lnTo>
                    <a:pt x="3" y="818"/>
                  </a:lnTo>
                  <a:lnTo>
                    <a:pt x="1" y="780"/>
                  </a:lnTo>
                  <a:lnTo>
                    <a:pt x="0" y="742"/>
                  </a:lnTo>
                  <a:lnTo>
                    <a:pt x="0" y="742"/>
                  </a:lnTo>
                  <a:lnTo>
                    <a:pt x="1" y="704"/>
                  </a:lnTo>
                  <a:lnTo>
                    <a:pt x="3" y="666"/>
                  </a:lnTo>
                  <a:lnTo>
                    <a:pt x="9" y="629"/>
                  </a:lnTo>
                  <a:lnTo>
                    <a:pt x="15" y="592"/>
                  </a:lnTo>
                  <a:lnTo>
                    <a:pt x="23" y="556"/>
                  </a:lnTo>
                  <a:lnTo>
                    <a:pt x="33" y="521"/>
                  </a:lnTo>
                  <a:lnTo>
                    <a:pt x="45" y="486"/>
                  </a:lnTo>
                  <a:lnTo>
                    <a:pt x="58" y="453"/>
                  </a:lnTo>
                  <a:lnTo>
                    <a:pt x="73" y="420"/>
                  </a:lnTo>
                  <a:lnTo>
                    <a:pt x="89" y="389"/>
                  </a:lnTo>
                  <a:lnTo>
                    <a:pt x="107" y="357"/>
                  </a:lnTo>
                  <a:lnTo>
                    <a:pt x="126" y="327"/>
                  </a:lnTo>
                  <a:lnTo>
                    <a:pt x="147" y="299"/>
                  </a:lnTo>
                  <a:lnTo>
                    <a:pt x="169" y="270"/>
                  </a:lnTo>
                  <a:lnTo>
                    <a:pt x="192" y="243"/>
                  </a:lnTo>
                  <a:lnTo>
                    <a:pt x="217" y="217"/>
                  </a:lnTo>
                  <a:lnTo>
                    <a:pt x="242" y="193"/>
                  </a:lnTo>
                  <a:lnTo>
                    <a:pt x="269" y="169"/>
                  </a:lnTo>
                  <a:lnTo>
                    <a:pt x="297" y="148"/>
                  </a:lnTo>
                  <a:lnTo>
                    <a:pt x="327" y="127"/>
                  </a:lnTo>
                  <a:lnTo>
                    <a:pt x="356" y="107"/>
                  </a:lnTo>
                  <a:lnTo>
                    <a:pt x="388" y="90"/>
                  </a:lnTo>
                  <a:lnTo>
                    <a:pt x="419" y="74"/>
                  </a:lnTo>
                  <a:lnTo>
                    <a:pt x="453" y="59"/>
                  </a:lnTo>
                  <a:lnTo>
                    <a:pt x="486" y="46"/>
                  </a:lnTo>
                  <a:lnTo>
                    <a:pt x="520" y="34"/>
                  </a:lnTo>
                  <a:lnTo>
                    <a:pt x="556" y="24"/>
                  </a:lnTo>
                  <a:lnTo>
                    <a:pt x="592" y="15"/>
                  </a:lnTo>
                  <a:lnTo>
                    <a:pt x="627" y="9"/>
                  </a:lnTo>
                  <a:lnTo>
                    <a:pt x="664" y="4"/>
                  </a:lnTo>
                  <a:lnTo>
                    <a:pt x="702" y="1"/>
                  </a:lnTo>
                  <a:lnTo>
                    <a:pt x="740" y="0"/>
                  </a:lnTo>
                  <a:lnTo>
                    <a:pt x="740" y="0"/>
                  </a:lnTo>
                  <a:lnTo>
                    <a:pt x="778" y="1"/>
                  </a:lnTo>
                  <a:lnTo>
                    <a:pt x="816" y="4"/>
                  </a:lnTo>
                  <a:lnTo>
                    <a:pt x="853" y="9"/>
                  </a:lnTo>
                  <a:lnTo>
                    <a:pt x="890" y="15"/>
                  </a:lnTo>
                  <a:lnTo>
                    <a:pt x="926" y="24"/>
                  </a:lnTo>
                  <a:lnTo>
                    <a:pt x="961" y="34"/>
                  </a:lnTo>
                  <a:lnTo>
                    <a:pt x="995" y="46"/>
                  </a:lnTo>
                  <a:lnTo>
                    <a:pt x="1029" y="59"/>
                  </a:lnTo>
                  <a:lnTo>
                    <a:pt x="1062" y="74"/>
                  </a:lnTo>
                  <a:lnTo>
                    <a:pt x="1094" y="90"/>
                  </a:lnTo>
                  <a:lnTo>
                    <a:pt x="1125" y="107"/>
                  </a:lnTo>
                  <a:lnTo>
                    <a:pt x="1155" y="127"/>
                  </a:lnTo>
                  <a:lnTo>
                    <a:pt x="1184" y="148"/>
                  </a:lnTo>
                  <a:lnTo>
                    <a:pt x="1211" y="169"/>
                  </a:lnTo>
                  <a:lnTo>
                    <a:pt x="1239" y="193"/>
                  </a:lnTo>
                  <a:lnTo>
                    <a:pt x="1265" y="217"/>
                  </a:lnTo>
                  <a:lnTo>
                    <a:pt x="1289" y="243"/>
                  </a:lnTo>
                  <a:lnTo>
                    <a:pt x="1312" y="270"/>
                  </a:lnTo>
                  <a:lnTo>
                    <a:pt x="1334" y="299"/>
                  </a:lnTo>
                  <a:lnTo>
                    <a:pt x="1355" y="327"/>
                  </a:lnTo>
                  <a:lnTo>
                    <a:pt x="1374" y="357"/>
                  </a:lnTo>
                  <a:lnTo>
                    <a:pt x="1392" y="389"/>
                  </a:lnTo>
                  <a:lnTo>
                    <a:pt x="1408" y="420"/>
                  </a:lnTo>
                  <a:lnTo>
                    <a:pt x="1423" y="453"/>
                  </a:lnTo>
                  <a:lnTo>
                    <a:pt x="1436" y="486"/>
                  </a:lnTo>
                  <a:lnTo>
                    <a:pt x="1448" y="521"/>
                  </a:lnTo>
                  <a:lnTo>
                    <a:pt x="1458" y="556"/>
                  </a:lnTo>
                  <a:lnTo>
                    <a:pt x="1467" y="592"/>
                  </a:lnTo>
                  <a:lnTo>
                    <a:pt x="1473" y="629"/>
                  </a:lnTo>
                  <a:lnTo>
                    <a:pt x="1477" y="666"/>
                  </a:lnTo>
                  <a:lnTo>
                    <a:pt x="1481" y="704"/>
                  </a:lnTo>
                  <a:lnTo>
                    <a:pt x="1482" y="742"/>
                  </a:lnTo>
                  <a:lnTo>
                    <a:pt x="1482" y="74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2365096" y="2008079"/>
              <a:ext cx="767334" cy="703898"/>
            </a:xfrm>
            <a:custGeom>
              <a:rect l="l" t="t" r="r" b="b"/>
              <a:pathLst>
                <a:path w="986" h="905">
                  <a:moveTo>
                    <a:pt x="298" y="855"/>
                  </a:moveTo>
                  <a:lnTo>
                    <a:pt x="359" y="855"/>
                  </a:lnTo>
                  <a:lnTo>
                    <a:pt x="359" y="855"/>
                  </a:lnTo>
                  <a:lnTo>
                    <a:pt x="374" y="838"/>
                  </a:lnTo>
                  <a:lnTo>
                    <a:pt x="388" y="819"/>
                  </a:lnTo>
                  <a:lnTo>
                    <a:pt x="401" y="799"/>
                  </a:lnTo>
                  <a:lnTo>
                    <a:pt x="412" y="776"/>
                  </a:lnTo>
                  <a:lnTo>
                    <a:pt x="421" y="752"/>
                  </a:lnTo>
                  <a:lnTo>
                    <a:pt x="427" y="725"/>
                  </a:lnTo>
                  <a:lnTo>
                    <a:pt x="432" y="697"/>
                  </a:lnTo>
                  <a:lnTo>
                    <a:pt x="436" y="666"/>
                  </a:lnTo>
                  <a:lnTo>
                    <a:pt x="425" y="666"/>
                  </a:lnTo>
                  <a:lnTo>
                    <a:pt x="425" y="666"/>
                  </a:lnTo>
                  <a:lnTo>
                    <a:pt x="418" y="666"/>
                  </a:lnTo>
                  <a:lnTo>
                    <a:pt x="412" y="664"/>
                  </a:lnTo>
                  <a:lnTo>
                    <a:pt x="405" y="661"/>
                  </a:lnTo>
                  <a:lnTo>
                    <a:pt x="401" y="656"/>
                  </a:lnTo>
                  <a:lnTo>
                    <a:pt x="397" y="651"/>
                  </a:lnTo>
                  <a:lnTo>
                    <a:pt x="393" y="646"/>
                  </a:lnTo>
                  <a:lnTo>
                    <a:pt x="391" y="639"/>
                  </a:lnTo>
                  <a:lnTo>
                    <a:pt x="390" y="633"/>
                  </a:lnTo>
                  <a:lnTo>
                    <a:pt x="390" y="633"/>
                  </a:lnTo>
                  <a:lnTo>
                    <a:pt x="390" y="633"/>
                  </a:lnTo>
                  <a:lnTo>
                    <a:pt x="391" y="625"/>
                  </a:lnTo>
                  <a:lnTo>
                    <a:pt x="393" y="620"/>
                  </a:lnTo>
                  <a:lnTo>
                    <a:pt x="397" y="613"/>
                  </a:lnTo>
                  <a:lnTo>
                    <a:pt x="401" y="609"/>
                  </a:lnTo>
                  <a:lnTo>
                    <a:pt x="405" y="604"/>
                  </a:lnTo>
                  <a:lnTo>
                    <a:pt x="412" y="601"/>
                  </a:lnTo>
                  <a:lnTo>
                    <a:pt x="418" y="599"/>
                  </a:lnTo>
                  <a:lnTo>
                    <a:pt x="425" y="598"/>
                  </a:lnTo>
                  <a:lnTo>
                    <a:pt x="442" y="598"/>
                  </a:lnTo>
                  <a:lnTo>
                    <a:pt x="442" y="598"/>
                  </a:lnTo>
                  <a:lnTo>
                    <a:pt x="417" y="573"/>
                  </a:lnTo>
                  <a:lnTo>
                    <a:pt x="393" y="546"/>
                  </a:lnTo>
                  <a:lnTo>
                    <a:pt x="371" y="519"/>
                  </a:lnTo>
                  <a:lnTo>
                    <a:pt x="351" y="489"/>
                  </a:lnTo>
                  <a:lnTo>
                    <a:pt x="337" y="512"/>
                  </a:lnTo>
                  <a:lnTo>
                    <a:pt x="337" y="512"/>
                  </a:lnTo>
                  <a:lnTo>
                    <a:pt x="277" y="476"/>
                  </a:lnTo>
                  <a:lnTo>
                    <a:pt x="248" y="458"/>
                  </a:lnTo>
                  <a:lnTo>
                    <a:pt x="219" y="438"/>
                  </a:lnTo>
                  <a:lnTo>
                    <a:pt x="191" y="418"/>
                  </a:lnTo>
                  <a:lnTo>
                    <a:pt x="164" y="395"/>
                  </a:lnTo>
                  <a:lnTo>
                    <a:pt x="138" y="371"/>
                  </a:lnTo>
                  <a:lnTo>
                    <a:pt x="126" y="358"/>
                  </a:lnTo>
                  <a:lnTo>
                    <a:pt x="114" y="345"/>
                  </a:lnTo>
                  <a:lnTo>
                    <a:pt x="114" y="345"/>
                  </a:lnTo>
                  <a:lnTo>
                    <a:pt x="102" y="331"/>
                  </a:lnTo>
                  <a:lnTo>
                    <a:pt x="92" y="317"/>
                  </a:lnTo>
                  <a:lnTo>
                    <a:pt x="81" y="301"/>
                  </a:lnTo>
                  <a:lnTo>
                    <a:pt x="71" y="285"/>
                  </a:lnTo>
                  <a:lnTo>
                    <a:pt x="61" y="269"/>
                  </a:lnTo>
                  <a:lnTo>
                    <a:pt x="53" y="251"/>
                  </a:lnTo>
                  <a:lnTo>
                    <a:pt x="44" y="234"/>
                  </a:lnTo>
                  <a:lnTo>
                    <a:pt x="36" y="216"/>
                  </a:lnTo>
                  <a:lnTo>
                    <a:pt x="30" y="196"/>
                  </a:lnTo>
                  <a:lnTo>
                    <a:pt x="23" y="175"/>
                  </a:lnTo>
                  <a:lnTo>
                    <a:pt x="18" y="154"/>
                  </a:lnTo>
                  <a:lnTo>
                    <a:pt x="13" y="132"/>
                  </a:lnTo>
                  <a:lnTo>
                    <a:pt x="9" y="108"/>
                  </a:lnTo>
                  <a:lnTo>
                    <a:pt x="6" y="84"/>
                  </a:lnTo>
                  <a:lnTo>
                    <a:pt x="4" y="59"/>
                  </a:lnTo>
                  <a:lnTo>
                    <a:pt x="3" y="33"/>
                  </a:lnTo>
                  <a:lnTo>
                    <a:pt x="0" y="0"/>
                  </a:lnTo>
                  <a:lnTo>
                    <a:pt x="33" y="7"/>
                  </a:lnTo>
                  <a:lnTo>
                    <a:pt x="239" y="55"/>
                  </a:lnTo>
                  <a:lnTo>
                    <a:pt x="252" y="58"/>
                  </a:lnTo>
                  <a:lnTo>
                    <a:pt x="252" y="58"/>
                  </a:lnTo>
                  <a:lnTo>
                    <a:pt x="256" y="23"/>
                  </a:lnTo>
                  <a:lnTo>
                    <a:pt x="473" y="23"/>
                  </a:lnTo>
                  <a:lnTo>
                    <a:pt x="520" y="23"/>
                  </a:lnTo>
                  <a:lnTo>
                    <a:pt x="737" y="23"/>
                  </a:lnTo>
                  <a:lnTo>
                    <a:pt x="737" y="23"/>
                  </a:lnTo>
                  <a:lnTo>
                    <a:pt x="740" y="57"/>
                  </a:lnTo>
                  <a:lnTo>
                    <a:pt x="751" y="55"/>
                  </a:lnTo>
                  <a:lnTo>
                    <a:pt x="956" y="7"/>
                  </a:lnTo>
                  <a:lnTo>
                    <a:pt x="988" y="0"/>
                  </a:lnTo>
                  <a:lnTo>
                    <a:pt x="987" y="33"/>
                  </a:lnTo>
                  <a:lnTo>
                    <a:pt x="987" y="33"/>
                  </a:lnTo>
                  <a:lnTo>
                    <a:pt x="986" y="59"/>
                  </a:lnTo>
                  <a:lnTo>
                    <a:pt x="983" y="84"/>
                  </a:lnTo>
                  <a:lnTo>
                    <a:pt x="980" y="108"/>
                  </a:lnTo>
                  <a:lnTo>
                    <a:pt x="976" y="132"/>
                  </a:lnTo>
                  <a:lnTo>
                    <a:pt x="971" y="154"/>
                  </a:lnTo>
                  <a:lnTo>
                    <a:pt x="965" y="175"/>
                  </a:lnTo>
                  <a:lnTo>
                    <a:pt x="960" y="196"/>
                  </a:lnTo>
                  <a:lnTo>
                    <a:pt x="952" y="216"/>
                  </a:lnTo>
                  <a:lnTo>
                    <a:pt x="945" y="234"/>
                  </a:lnTo>
                  <a:lnTo>
                    <a:pt x="936" y="251"/>
                  </a:lnTo>
                  <a:lnTo>
                    <a:pt x="927" y="269"/>
                  </a:lnTo>
                  <a:lnTo>
                    <a:pt x="918" y="285"/>
                  </a:lnTo>
                  <a:lnTo>
                    <a:pt x="908" y="301"/>
                  </a:lnTo>
                  <a:lnTo>
                    <a:pt x="897" y="317"/>
                  </a:lnTo>
                  <a:lnTo>
                    <a:pt x="886" y="331"/>
                  </a:lnTo>
                  <a:lnTo>
                    <a:pt x="874" y="345"/>
                  </a:lnTo>
                  <a:lnTo>
                    <a:pt x="874" y="345"/>
                  </a:lnTo>
                  <a:lnTo>
                    <a:pt x="862" y="358"/>
                  </a:lnTo>
                  <a:lnTo>
                    <a:pt x="850" y="371"/>
                  </a:lnTo>
                  <a:lnTo>
                    <a:pt x="825" y="395"/>
                  </a:lnTo>
                  <a:lnTo>
                    <a:pt x="798" y="418"/>
                  </a:lnTo>
                  <a:lnTo>
                    <a:pt x="770" y="438"/>
                  </a:lnTo>
                  <a:lnTo>
                    <a:pt x="742" y="458"/>
                  </a:lnTo>
                  <a:lnTo>
                    <a:pt x="713" y="476"/>
                  </a:lnTo>
                  <a:lnTo>
                    <a:pt x="653" y="512"/>
                  </a:lnTo>
                  <a:lnTo>
                    <a:pt x="640" y="491"/>
                  </a:lnTo>
                  <a:lnTo>
                    <a:pt x="640" y="491"/>
                  </a:lnTo>
                  <a:lnTo>
                    <a:pt x="620" y="521"/>
                  </a:lnTo>
                  <a:lnTo>
                    <a:pt x="599" y="548"/>
                  </a:lnTo>
                  <a:lnTo>
                    <a:pt x="576" y="574"/>
                  </a:lnTo>
                  <a:lnTo>
                    <a:pt x="551" y="598"/>
                  </a:lnTo>
                  <a:lnTo>
                    <a:pt x="567" y="598"/>
                  </a:lnTo>
                  <a:lnTo>
                    <a:pt x="567" y="598"/>
                  </a:lnTo>
                  <a:lnTo>
                    <a:pt x="574" y="599"/>
                  </a:lnTo>
                  <a:lnTo>
                    <a:pt x="580" y="601"/>
                  </a:lnTo>
                  <a:lnTo>
                    <a:pt x="586" y="604"/>
                  </a:lnTo>
                  <a:lnTo>
                    <a:pt x="591" y="609"/>
                  </a:lnTo>
                  <a:lnTo>
                    <a:pt x="595" y="613"/>
                  </a:lnTo>
                  <a:lnTo>
                    <a:pt x="599" y="620"/>
                  </a:lnTo>
                  <a:lnTo>
                    <a:pt x="601" y="625"/>
                  </a:lnTo>
                  <a:lnTo>
                    <a:pt x="601" y="633"/>
                  </a:lnTo>
                  <a:lnTo>
                    <a:pt x="601" y="633"/>
                  </a:lnTo>
                  <a:lnTo>
                    <a:pt x="601" y="633"/>
                  </a:lnTo>
                  <a:lnTo>
                    <a:pt x="601" y="639"/>
                  </a:lnTo>
                  <a:lnTo>
                    <a:pt x="599" y="646"/>
                  </a:lnTo>
                  <a:lnTo>
                    <a:pt x="595" y="651"/>
                  </a:lnTo>
                  <a:lnTo>
                    <a:pt x="591" y="656"/>
                  </a:lnTo>
                  <a:lnTo>
                    <a:pt x="586" y="661"/>
                  </a:lnTo>
                  <a:lnTo>
                    <a:pt x="580" y="664"/>
                  </a:lnTo>
                  <a:lnTo>
                    <a:pt x="574" y="666"/>
                  </a:lnTo>
                  <a:lnTo>
                    <a:pt x="567" y="666"/>
                  </a:lnTo>
                  <a:lnTo>
                    <a:pt x="557" y="666"/>
                  </a:lnTo>
                  <a:lnTo>
                    <a:pt x="557" y="666"/>
                  </a:lnTo>
                  <a:lnTo>
                    <a:pt x="561" y="697"/>
                  </a:lnTo>
                  <a:lnTo>
                    <a:pt x="565" y="725"/>
                  </a:lnTo>
                  <a:lnTo>
                    <a:pt x="572" y="752"/>
                  </a:lnTo>
                  <a:lnTo>
                    <a:pt x="581" y="776"/>
                  </a:lnTo>
                  <a:lnTo>
                    <a:pt x="592" y="799"/>
                  </a:lnTo>
                  <a:lnTo>
                    <a:pt x="605" y="819"/>
                  </a:lnTo>
                  <a:lnTo>
                    <a:pt x="619" y="838"/>
                  </a:lnTo>
                  <a:lnTo>
                    <a:pt x="634" y="855"/>
                  </a:lnTo>
                  <a:lnTo>
                    <a:pt x="697" y="855"/>
                  </a:lnTo>
                  <a:lnTo>
                    <a:pt x="713" y="905"/>
                  </a:lnTo>
                  <a:lnTo>
                    <a:pt x="283" y="905"/>
                  </a:lnTo>
                  <a:lnTo>
                    <a:pt x="298" y="855"/>
                  </a:lnTo>
                  <a:lnTo>
                    <a:pt x="298" y="855"/>
                  </a:lnTo>
                  <a:close/>
                  <a:moveTo>
                    <a:pt x="742" y="109"/>
                  </a:moveTo>
                  <a:lnTo>
                    <a:pt x="742" y="109"/>
                  </a:lnTo>
                  <a:lnTo>
                    <a:pt x="741" y="157"/>
                  </a:lnTo>
                  <a:lnTo>
                    <a:pt x="737" y="203"/>
                  </a:lnTo>
                  <a:lnTo>
                    <a:pt x="731" y="247"/>
                  </a:lnTo>
                  <a:lnTo>
                    <a:pt x="723" y="289"/>
                  </a:lnTo>
                  <a:lnTo>
                    <a:pt x="719" y="310"/>
                  </a:lnTo>
                  <a:lnTo>
                    <a:pt x="714" y="331"/>
                  </a:lnTo>
                  <a:lnTo>
                    <a:pt x="707" y="350"/>
                  </a:lnTo>
                  <a:lnTo>
                    <a:pt x="701" y="370"/>
                  </a:lnTo>
                  <a:lnTo>
                    <a:pt x="693" y="388"/>
                  </a:lnTo>
                  <a:lnTo>
                    <a:pt x="685" y="407"/>
                  </a:lnTo>
                  <a:lnTo>
                    <a:pt x="678" y="425"/>
                  </a:lnTo>
                  <a:lnTo>
                    <a:pt x="669" y="443"/>
                  </a:lnTo>
                  <a:lnTo>
                    <a:pt x="669" y="443"/>
                  </a:lnTo>
                  <a:lnTo>
                    <a:pt x="715" y="414"/>
                  </a:lnTo>
                  <a:lnTo>
                    <a:pt x="736" y="399"/>
                  </a:lnTo>
                  <a:lnTo>
                    <a:pt x="758" y="383"/>
                  </a:lnTo>
                  <a:lnTo>
                    <a:pt x="779" y="367"/>
                  </a:lnTo>
                  <a:lnTo>
                    <a:pt x="798" y="349"/>
                  </a:lnTo>
                  <a:lnTo>
                    <a:pt x="818" y="331"/>
                  </a:lnTo>
                  <a:lnTo>
                    <a:pt x="836" y="311"/>
                  </a:lnTo>
                  <a:lnTo>
                    <a:pt x="836" y="311"/>
                  </a:lnTo>
                  <a:lnTo>
                    <a:pt x="855" y="288"/>
                  </a:lnTo>
                  <a:lnTo>
                    <a:pt x="871" y="263"/>
                  </a:lnTo>
                  <a:lnTo>
                    <a:pt x="886" y="236"/>
                  </a:lnTo>
                  <a:lnTo>
                    <a:pt x="894" y="222"/>
                  </a:lnTo>
                  <a:lnTo>
                    <a:pt x="900" y="208"/>
                  </a:lnTo>
                  <a:lnTo>
                    <a:pt x="906" y="192"/>
                  </a:lnTo>
                  <a:lnTo>
                    <a:pt x="912" y="177"/>
                  </a:lnTo>
                  <a:lnTo>
                    <a:pt x="917" y="159"/>
                  </a:lnTo>
                  <a:lnTo>
                    <a:pt x="921" y="142"/>
                  </a:lnTo>
                  <a:lnTo>
                    <a:pt x="925" y="123"/>
                  </a:lnTo>
                  <a:lnTo>
                    <a:pt x="929" y="105"/>
                  </a:lnTo>
                  <a:lnTo>
                    <a:pt x="932" y="85"/>
                  </a:lnTo>
                  <a:lnTo>
                    <a:pt x="934" y="66"/>
                  </a:lnTo>
                  <a:lnTo>
                    <a:pt x="793" y="97"/>
                  </a:lnTo>
                  <a:lnTo>
                    <a:pt x="808" y="130"/>
                  </a:lnTo>
                  <a:lnTo>
                    <a:pt x="761" y="152"/>
                  </a:lnTo>
                  <a:lnTo>
                    <a:pt x="742" y="109"/>
                  </a:lnTo>
                  <a:lnTo>
                    <a:pt x="742" y="109"/>
                  </a:lnTo>
                  <a:close/>
                  <a:moveTo>
                    <a:pt x="326" y="446"/>
                  </a:moveTo>
                  <a:lnTo>
                    <a:pt x="326" y="446"/>
                  </a:lnTo>
                  <a:lnTo>
                    <a:pt x="316" y="428"/>
                  </a:lnTo>
                  <a:lnTo>
                    <a:pt x="308" y="409"/>
                  </a:lnTo>
                  <a:lnTo>
                    <a:pt x="300" y="390"/>
                  </a:lnTo>
                  <a:lnTo>
                    <a:pt x="292" y="371"/>
                  </a:lnTo>
                  <a:lnTo>
                    <a:pt x="286" y="350"/>
                  </a:lnTo>
                  <a:lnTo>
                    <a:pt x="279" y="331"/>
                  </a:lnTo>
                  <a:lnTo>
                    <a:pt x="274" y="309"/>
                  </a:lnTo>
                  <a:lnTo>
                    <a:pt x="269" y="288"/>
                  </a:lnTo>
                  <a:lnTo>
                    <a:pt x="264" y="267"/>
                  </a:lnTo>
                  <a:lnTo>
                    <a:pt x="261" y="244"/>
                  </a:lnTo>
                  <a:lnTo>
                    <a:pt x="258" y="221"/>
                  </a:lnTo>
                  <a:lnTo>
                    <a:pt x="256" y="198"/>
                  </a:lnTo>
                  <a:lnTo>
                    <a:pt x="253" y="174"/>
                  </a:lnTo>
                  <a:lnTo>
                    <a:pt x="252" y="151"/>
                  </a:lnTo>
                  <a:lnTo>
                    <a:pt x="251" y="102"/>
                  </a:lnTo>
                  <a:lnTo>
                    <a:pt x="228" y="152"/>
                  </a:lnTo>
                  <a:lnTo>
                    <a:pt x="182" y="130"/>
                  </a:lnTo>
                  <a:lnTo>
                    <a:pt x="197" y="97"/>
                  </a:lnTo>
                  <a:lnTo>
                    <a:pt x="56" y="66"/>
                  </a:lnTo>
                  <a:lnTo>
                    <a:pt x="56" y="66"/>
                  </a:lnTo>
                  <a:lnTo>
                    <a:pt x="58" y="85"/>
                  </a:lnTo>
                  <a:lnTo>
                    <a:pt x="60" y="105"/>
                  </a:lnTo>
                  <a:lnTo>
                    <a:pt x="63" y="123"/>
                  </a:lnTo>
                  <a:lnTo>
                    <a:pt x="68" y="142"/>
                  </a:lnTo>
                  <a:lnTo>
                    <a:pt x="72" y="159"/>
                  </a:lnTo>
                  <a:lnTo>
                    <a:pt x="77" y="177"/>
                  </a:lnTo>
                  <a:lnTo>
                    <a:pt x="83" y="192"/>
                  </a:lnTo>
                  <a:lnTo>
                    <a:pt x="89" y="208"/>
                  </a:lnTo>
                  <a:lnTo>
                    <a:pt x="96" y="222"/>
                  </a:lnTo>
                  <a:lnTo>
                    <a:pt x="102" y="236"/>
                  </a:lnTo>
                  <a:lnTo>
                    <a:pt x="118" y="263"/>
                  </a:lnTo>
                  <a:lnTo>
                    <a:pt x="135" y="288"/>
                  </a:lnTo>
                  <a:lnTo>
                    <a:pt x="153" y="311"/>
                  </a:lnTo>
                  <a:lnTo>
                    <a:pt x="153" y="311"/>
                  </a:lnTo>
                  <a:lnTo>
                    <a:pt x="172" y="332"/>
                  </a:lnTo>
                  <a:lnTo>
                    <a:pt x="191" y="350"/>
                  </a:lnTo>
                  <a:lnTo>
                    <a:pt x="212" y="369"/>
                  </a:lnTo>
                  <a:lnTo>
                    <a:pt x="234" y="385"/>
                  </a:lnTo>
                  <a:lnTo>
                    <a:pt x="256" y="401"/>
                  </a:lnTo>
                  <a:lnTo>
                    <a:pt x="279" y="417"/>
                  </a:lnTo>
                  <a:lnTo>
                    <a:pt x="326" y="446"/>
                  </a:lnTo>
                  <a:lnTo>
                    <a:pt x="326" y="446"/>
                  </a:lnTo>
                  <a:close/>
                  <a:moveTo>
                    <a:pt x="304" y="70"/>
                  </a:moveTo>
                  <a:lnTo>
                    <a:pt x="304" y="70"/>
                  </a:lnTo>
                  <a:lnTo>
                    <a:pt x="304" y="120"/>
                  </a:lnTo>
                  <a:lnTo>
                    <a:pt x="307" y="170"/>
                  </a:lnTo>
                  <a:lnTo>
                    <a:pt x="309" y="194"/>
                  </a:lnTo>
                  <a:lnTo>
                    <a:pt x="312" y="218"/>
                  </a:lnTo>
                  <a:lnTo>
                    <a:pt x="315" y="242"/>
                  </a:lnTo>
                  <a:lnTo>
                    <a:pt x="320" y="266"/>
                  </a:lnTo>
                  <a:lnTo>
                    <a:pt x="320" y="266"/>
                  </a:lnTo>
                  <a:lnTo>
                    <a:pt x="325" y="288"/>
                  </a:lnTo>
                  <a:lnTo>
                    <a:pt x="331" y="312"/>
                  </a:lnTo>
                  <a:lnTo>
                    <a:pt x="339" y="335"/>
                  </a:lnTo>
                  <a:lnTo>
                    <a:pt x="348" y="358"/>
                  </a:lnTo>
                  <a:lnTo>
                    <a:pt x="358" y="380"/>
                  </a:lnTo>
                  <a:lnTo>
                    <a:pt x="368" y="401"/>
                  </a:lnTo>
                  <a:lnTo>
                    <a:pt x="381" y="423"/>
                  </a:lnTo>
                  <a:lnTo>
                    <a:pt x="394" y="445"/>
                  </a:lnTo>
                  <a:lnTo>
                    <a:pt x="394" y="445"/>
                  </a:lnTo>
                  <a:lnTo>
                    <a:pt x="398" y="448"/>
                  </a:lnTo>
                  <a:lnTo>
                    <a:pt x="401" y="450"/>
                  </a:lnTo>
                  <a:lnTo>
                    <a:pt x="404" y="452"/>
                  </a:lnTo>
                  <a:lnTo>
                    <a:pt x="407" y="453"/>
                  </a:lnTo>
                  <a:lnTo>
                    <a:pt x="412" y="453"/>
                  </a:lnTo>
                  <a:lnTo>
                    <a:pt x="416" y="453"/>
                  </a:lnTo>
                  <a:lnTo>
                    <a:pt x="419" y="452"/>
                  </a:lnTo>
                  <a:lnTo>
                    <a:pt x="424" y="450"/>
                  </a:lnTo>
                  <a:lnTo>
                    <a:pt x="424" y="450"/>
                  </a:lnTo>
                  <a:lnTo>
                    <a:pt x="427" y="447"/>
                  </a:lnTo>
                  <a:lnTo>
                    <a:pt x="429" y="444"/>
                  </a:lnTo>
                  <a:lnTo>
                    <a:pt x="430" y="440"/>
                  </a:lnTo>
                  <a:lnTo>
                    <a:pt x="431" y="436"/>
                  </a:lnTo>
                  <a:lnTo>
                    <a:pt x="432" y="433"/>
                  </a:lnTo>
                  <a:lnTo>
                    <a:pt x="431" y="428"/>
                  </a:lnTo>
                  <a:lnTo>
                    <a:pt x="430" y="425"/>
                  </a:lnTo>
                  <a:lnTo>
                    <a:pt x="428" y="421"/>
                  </a:lnTo>
                  <a:lnTo>
                    <a:pt x="428" y="421"/>
                  </a:lnTo>
                  <a:lnTo>
                    <a:pt x="416" y="402"/>
                  </a:lnTo>
                  <a:lnTo>
                    <a:pt x="404" y="382"/>
                  </a:lnTo>
                  <a:lnTo>
                    <a:pt x="394" y="362"/>
                  </a:lnTo>
                  <a:lnTo>
                    <a:pt x="386" y="342"/>
                  </a:lnTo>
                  <a:lnTo>
                    <a:pt x="378" y="321"/>
                  </a:lnTo>
                  <a:lnTo>
                    <a:pt x="371" y="300"/>
                  </a:lnTo>
                  <a:lnTo>
                    <a:pt x="365" y="279"/>
                  </a:lnTo>
                  <a:lnTo>
                    <a:pt x="360" y="257"/>
                  </a:lnTo>
                  <a:lnTo>
                    <a:pt x="360" y="257"/>
                  </a:lnTo>
                  <a:lnTo>
                    <a:pt x="355" y="234"/>
                  </a:lnTo>
                  <a:lnTo>
                    <a:pt x="352" y="212"/>
                  </a:lnTo>
                  <a:lnTo>
                    <a:pt x="350" y="189"/>
                  </a:lnTo>
                  <a:lnTo>
                    <a:pt x="348" y="166"/>
                  </a:lnTo>
                  <a:lnTo>
                    <a:pt x="346" y="119"/>
                  </a:lnTo>
                  <a:lnTo>
                    <a:pt x="346" y="70"/>
                  </a:lnTo>
                  <a:lnTo>
                    <a:pt x="346" y="70"/>
                  </a:lnTo>
                  <a:lnTo>
                    <a:pt x="345" y="67"/>
                  </a:lnTo>
                  <a:lnTo>
                    <a:pt x="343" y="63"/>
                  </a:lnTo>
                  <a:lnTo>
                    <a:pt x="342" y="59"/>
                  </a:lnTo>
                  <a:lnTo>
                    <a:pt x="339" y="56"/>
                  </a:lnTo>
                  <a:lnTo>
                    <a:pt x="337" y="54"/>
                  </a:lnTo>
                  <a:lnTo>
                    <a:pt x="333" y="52"/>
                  </a:lnTo>
                  <a:lnTo>
                    <a:pt x="329" y="51"/>
                  </a:lnTo>
                  <a:lnTo>
                    <a:pt x="325" y="50"/>
                  </a:lnTo>
                  <a:lnTo>
                    <a:pt x="325" y="50"/>
                  </a:lnTo>
                  <a:lnTo>
                    <a:pt x="321" y="51"/>
                  </a:lnTo>
                  <a:lnTo>
                    <a:pt x="317" y="52"/>
                  </a:lnTo>
                  <a:lnTo>
                    <a:pt x="313" y="53"/>
                  </a:lnTo>
                  <a:lnTo>
                    <a:pt x="311" y="56"/>
                  </a:lnTo>
                  <a:lnTo>
                    <a:pt x="308" y="58"/>
                  </a:lnTo>
                  <a:lnTo>
                    <a:pt x="307" y="63"/>
                  </a:lnTo>
                  <a:lnTo>
                    <a:pt x="304" y="66"/>
                  </a:lnTo>
                  <a:lnTo>
                    <a:pt x="304" y="70"/>
                  </a:lnTo>
                  <a:lnTo>
                    <a:pt x="304" y="7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5" name="Group 5"/>
          <p:cNvGrpSpPr/>
          <p:nvPr/>
        </p:nvGrpSpPr>
        <p:grpSpPr>
          <a:xfrm>
            <a:off x="8765134" y="1736141"/>
            <a:ext cx="1151096" cy="1151477"/>
            <a:chOff x="8765134" y="1736141"/>
            <a:chExt cx="1151096" cy="1151477"/>
          </a:xfrm>
        </p:grpSpPr>
        <p:sp>
          <p:nvSpPr>
            <p:cNvPr id="6" name="Freeform 6"/>
            <p:cNvSpPr/>
            <p:nvPr/>
          </p:nvSpPr>
          <p:spPr>
            <a:xfrm>
              <a:off x="8765134" y="1736141"/>
              <a:ext cx="1151096" cy="1151477"/>
            </a:xfrm>
            <a:custGeom>
              <a:rect l="l" t="t" r="r" b="b"/>
              <a:pathLst>
                <a:path w="1482" h="1482">
                  <a:moveTo>
                    <a:pt x="1482" y="742"/>
                  </a:moveTo>
                  <a:lnTo>
                    <a:pt x="1482" y="742"/>
                  </a:lnTo>
                  <a:lnTo>
                    <a:pt x="1481" y="780"/>
                  </a:lnTo>
                  <a:lnTo>
                    <a:pt x="1478" y="818"/>
                  </a:lnTo>
                  <a:lnTo>
                    <a:pt x="1473" y="854"/>
                  </a:lnTo>
                  <a:lnTo>
                    <a:pt x="1467" y="890"/>
                  </a:lnTo>
                  <a:lnTo>
                    <a:pt x="1458" y="926"/>
                  </a:lnTo>
                  <a:lnTo>
                    <a:pt x="1448" y="962"/>
                  </a:lnTo>
                  <a:lnTo>
                    <a:pt x="1436" y="997"/>
                  </a:lnTo>
                  <a:lnTo>
                    <a:pt x="1423" y="1029"/>
                  </a:lnTo>
                  <a:lnTo>
                    <a:pt x="1408" y="1063"/>
                  </a:lnTo>
                  <a:lnTo>
                    <a:pt x="1392" y="1094"/>
                  </a:lnTo>
                  <a:lnTo>
                    <a:pt x="1375" y="1126"/>
                  </a:lnTo>
                  <a:lnTo>
                    <a:pt x="1355" y="1155"/>
                  </a:lnTo>
                  <a:lnTo>
                    <a:pt x="1334" y="1185"/>
                  </a:lnTo>
                  <a:lnTo>
                    <a:pt x="1313" y="1213"/>
                  </a:lnTo>
                  <a:lnTo>
                    <a:pt x="1289" y="1240"/>
                  </a:lnTo>
                  <a:lnTo>
                    <a:pt x="1265" y="1265"/>
                  </a:lnTo>
                  <a:lnTo>
                    <a:pt x="1239" y="1290"/>
                  </a:lnTo>
                  <a:lnTo>
                    <a:pt x="1212" y="1313"/>
                  </a:lnTo>
                  <a:lnTo>
                    <a:pt x="1185" y="1335"/>
                  </a:lnTo>
                  <a:lnTo>
                    <a:pt x="1155" y="1356"/>
                  </a:lnTo>
                  <a:lnTo>
                    <a:pt x="1125" y="1375"/>
                  </a:lnTo>
                  <a:lnTo>
                    <a:pt x="1094" y="1393"/>
                  </a:lnTo>
                  <a:lnTo>
                    <a:pt x="1062" y="1409"/>
                  </a:lnTo>
                  <a:lnTo>
                    <a:pt x="1029" y="1424"/>
                  </a:lnTo>
                  <a:lnTo>
                    <a:pt x="996" y="1437"/>
                  </a:lnTo>
                  <a:lnTo>
                    <a:pt x="961" y="1449"/>
                  </a:lnTo>
                  <a:lnTo>
                    <a:pt x="926" y="1459"/>
                  </a:lnTo>
                  <a:lnTo>
                    <a:pt x="890" y="1467"/>
                  </a:lnTo>
                  <a:lnTo>
                    <a:pt x="853" y="1473"/>
                  </a:lnTo>
                  <a:lnTo>
                    <a:pt x="817" y="1479"/>
                  </a:lnTo>
                  <a:lnTo>
                    <a:pt x="779" y="1481"/>
                  </a:lnTo>
                  <a:lnTo>
                    <a:pt x="741" y="1482"/>
                  </a:lnTo>
                  <a:lnTo>
                    <a:pt x="741" y="1482"/>
                  </a:lnTo>
                  <a:lnTo>
                    <a:pt x="703" y="1481"/>
                  </a:lnTo>
                  <a:lnTo>
                    <a:pt x="665" y="1479"/>
                  </a:lnTo>
                  <a:lnTo>
                    <a:pt x="628" y="1473"/>
                  </a:lnTo>
                  <a:lnTo>
                    <a:pt x="592" y="1467"/>
                  </a:lnTo>
                  <a:lnTo>
                    <a:pt x="556" y="1459"/>
                  </a:lnTo>
                  <a:lnTo>
                    <a:pt x="520" y="1449"/>
                  </a:lnTo>
                  <a:lnTo>
                    <a:pt x="487" y="1437"/>
                  </a:lnTo>
                  <a:lnTo>
                    <a:pt x="453" y="1424"/>
                  </a:lnTo>
                  <a:lnTo>
                    <a:pt x="419" y="1409"/>
                  </a:lnTo>
                  <a:lnTo>
                    <a:pt x="388" y="1393"/>
                  </a:lnTo>
                  <a:lnTo>
                    <a:pt x="356" y="1375"/>
                  </a:lnTo>
                  <a:lnTo>
                    <a:pt x="327" y="1356"/>
                  </a:lnTo>
                  <a:lnTo>
                    <a:pt x="298" y="1335"/>
                  </a:lnTo>
                  <a:lnTo>
                    <a:pt x="269" y="1313"/>
                  </a:lnTo>
                  <a:lnTo>
                    <a:pt x="242" y="1290"/>
                  </a:lnTo>
                  <a:lnTo>
                    <a:pt x="217" y="1265"/>
                  </a:lnTo>
                  <a:lnTo>
                    <a:pt x="192" y="1240"/>
                  </a:lnTo>
                  <a:lnTo>
                    <a:pt x="170" y="1213"/>
                  </a:lnTo>
                  <a:lnTo>
                    <a:pt x="147" y="1185"/>
                  </a:lnTo>
                  <a:lnTo>
                    <a:pt x="126" y="1155"/>
                  </a:lnTo>
                  <a:lnTo>
                    <a:pt x="108" y="1126"/>
                  </a:lnTo>
                  <a:lnTo>
                    <a:pt x="89" y="1094"/>
                  </a:lnTo>
                  <a:lnTo>
                    <a:pt x="73" y="1063"/>
                  </a:lnTo>
                  <a:lnTo>
                    <a:pt x="58" y="1029"/>
                  </a:lnTo>
                  <a:lnTo>
                    <a:pt x="45" y="997"/>
                  </a:lnTo>
                  <a:lnTo>
                    <a:pt x="34" y="962"/>
                  </a:lnTo>
                  <a:lnTo>
                    <a:pt x="23" y="926"/>
                  </a:lnTo>
                  <a:lnTo>
                    <a:pt x="15" y="890"/>
                  </a:lnTo>
                  <a:lnTo>
                    <a:pt x="9" y="854"/>
                  </a:lnTo>
                  <a:lnTo>
                    <a:pt x="4" y="818"/>
                  </a:lnTo>
                  <a:lnTo>
                    <a:pt x="1" y="780"/>
                  </a:lnTo>
                  <a:lnTo>
                    <a:pt x="0" y="742"/>
                  </a:lnTo>
                  <a:lnTo>
                    <a:pt x="0" y="742"/>
                  </a:lnTo>
                  <a:lnTo>
                    <a:pt x="1" y="704"/>
                  </a:lnTo>
                  <a:lnTo>
                    <a:pt x="4" y="666"/>
                  </a:lnTo>
                  <a:lnTo>
                    <a:pt x="9" y="629"/>
                  </a:lnTo>
                  <a:lnTo>
                    <a:pt x="15" y="592"/>
                  </a:lnTo>
                  <a:lnTo>
                    <a:pt x="23" y="556"/>
                  </a:lnTo>
                  <a:lnTo>
                    <a:pt x="34" y="521"/>
                  </a:lnTo>
                  <a:lnTo>
                    <a:pt x="45" y="486"/>
                  </a:lnTo>
                  <a:lnTo>
                    <a:pt x="58" y="453"/>
                  </a:lnTo>
                  <a:lnTo>
                    <a:pt x="73" y="420"/>
                  </a:lnTo>
                  <a:lnTo>
                    <a:pt x="89" y="389"/>
                  </a:lnTo>
                  <a:lnTo>
                    <a:pt x="108" y="357"/>
                  </a:lnTo>
                  <a:lnTo>
                    <a:pt x="126" y="327"/>
                  </a:lnTo>
                  <a:lnTo>
                    <a:pt x="147" y="299"/>
                  </a:lnTo>
                  <a:lnTo>
                    <a:pt x="170" y="270"/>
                  </a:lnTo>
                  <a:lnTo>
                    <a:pt x="192" y="243"/>
                  </a:lnTo>
                  <a:lnTo>
                    <a:pt x="217" y="217"/>
                  </a:lnTo>
                  <a:lnTo>
                    <a:pt x="242" y="193"/>
                  </a:lnTo>
                  <a:lnTo>
                    <a:pt x="269" y="169"/>
                  </a:lnTo>
                  <a:lnTo>
                    <a:pt x="298" y="148"/>
                  </a:lnTo>
                  <a:lnTo>
                    <a:pt x="327" y="127"/>
                  </a:lnTo>
                  <a:lnTo>
                    <a:pt x="356" y="107"/>
                  </a:lnTo>
                  <a:lnTo>
                    <a:pt x="388" y="90"/>
                  </a:lnTo>
                  <a:lnTo>
                    <a:pt x="419" y="74"/>
                  </a:lnTo>
                  <a:lnTo>
                    <a:pt x="453" y="59"/>
                  </a:lnTo>
                  <a:lnTo>
                    <a:pt x="487" y="46"/>
                  </a:lnTo>
                  <a:lnTo>
                    <a:pt x="520" y="34"/>
                  </a:lnTo>
                  <a:lnTo>
                    <a:pt x="556" y="24"/>
                  </a:lnTo>
                  <a:lnTo>
                    <a:pt x="592" y="15"/>
                  </a:lnTo>
                  <a:lnTo>
                    <a:pt x="628" y="9"/>
                  </a:lnTo>
                  <a:lnTo>
                    <a:pt x="665" y="4"/>
                  </a:lnTo>
                  <a:lnTo>
                    <a:pt x="703" y="1"/>
                  </a:lnTo>
                  <a:lnTo>
                    <a:pt x="741" y="0"/>
                  </a:lnTo>
                  <a:lnTo>
                    <a:pt x="741" y="0"/>
                  </a:lnTo>
                  <a:lnTo>
                    <a:pt x="779" y="1"/>
                  </a:lnTo>
                  <a:lnTo>
                    <a:pt x="817" y="4"/>
                  </a:lnTo>
                  <a:lnTo>
                    <a:pt x="853" y="9"/>
                  </a:lnTo>
                  <a:lnTo>
                    <a:pt x="890" y="15"/>
                  </a:lnTo>
                  <a:lnTo>
                    <a:pt x="926" y="24"/>
                  </a:lnTo>
                  <a:lnTo>
                    <a:pt x="961" y="34"/>
                  </a:lnTo>
                  <a:lnTo>
                    <a:pt x="996" y="46"/>
                  </a:lnTo>
                  <a:lnTo>
                    <a:pt x="1029" y="59"/>
                  </a:lnTo>
                  <a:lnTo>
                    <a:pt x="1062" y="74"/>
                  </a:lnTo>
                  <a:lnTo>
                    <a:pt x="1094" y="90"/>
                  </a:lnTo>
                  <a:lnTo>
                    <a:pt x="1125" y="107"/>
                  </a:lnTo>
                  <a:lnTo>
                    <a:pt x="1155" y="127"/>
                  </a:lnTo>
                  <a:lnTo>
                    <a:pt x="1185" y="148"/>
                  </a:lnTo>
                  <a:lnTo>
                    <a:pt x="1212" y="169"/>
                  </a:lnTo>
                  <a:lnTo>
                    <a:pt x="1239" y="193"/>
                  </a:lnTo>
                  <a:lnTo>
                    <a:pt x="1265" y="217"/>
                  </a:lnTo>
                  <a:lnTo>
                    <a:pt x="1289" y="243"/>
                  </a:lnTo>
                  <a:lnTo>
                    <a:pt x="1313" y="270"/>
                  </a:lnTo>
                  <a:lnTo>
                    <a:pt x="1334" y="299"/>
                  </a:lnTo>
                  <a:lnTo>
                    <a:pt x="1355" y="327"/>
                  </a:lnTo>
                  <a:lnTo>
                    <a:pt x="1375" y="357"/>
                  </a:lnTo>
                  <a:lnTo>
                    <a:pt x="1392" y="389"/>
                  </a:lnTo>
                  <a:lnTo>
                    <a:pt x="1408" y="420"/>
                  </a:lnTo>
                  <a:lnTo>
                    <a:pt x="1423" y="453"/>
                  </a:lnTo>
                  <a:lnTo>
                    <a:pt x="1436" y="486"/>
                  </a:lnTo>
                  <a:lnTo>
                    <a:pt x="1448" y="521"/>
                  </a:lnTo>
                  <a:lnTo>
                    <a:pt x="1458" y="556"/>
                  </a:lnTo>
                  <a:lnTo>
                    <a:pt x="1467" y="592"/>
                  </a:lnTo>
                  <a:lnTo>
                    <a:pt x="1473" y="629"/>
                  </a:lnTo>
                  <a:lnTo>
                    <a:pt x="1478" y="666"/>
                  </a:lnTo>
                  <a:lnTo>
                    <a:pt x="1481" y="704"/>
                  </a:lnTo>
                  <a:lnTo>
                    <a:pt x="1482" y="742"/>
                  </a:lnTo>
                  <a:lnTo>
                    <a:pt x="1482" y="74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9008973" y="1886826"/>
              <a:ext cx="686562" cy="944785"/>
            </a:xfrm>
            <a:custGeom>
              <a:rect l="l" t="t" r="r" b="b"/>
              <a:pathLst>
                <a:path w="885" h="1217">
                  <a:moveTo>
                    <a:pt x="212" y="796"/>
                  </a:moveTo>
                  <a:lnTo>
                    <a:pt x="125" y="1151"/>
                  </a:lnTo>
                  <a:lnTo>
                    <a:pt x="105" y="1154"/>
                  </a:lnTo>
                  <a:lnTo>
                    <a:pt x="194" y="790"/>
                  </a:lnTo>
                  <a:lnTo>
                    <a:pt x="194" y="790"/>
                  </a:lnTo>
                  <a:lnTo>
                    <a:pt x="178" y="783"/>
                  </a:lnTo>
                  <a:lnTo>
                    <a:pt x="162" y="775"/>
                  </a:lnTo>
                  <a:lnTo>
                    <a:pt x="162" y="775"/>
                  </a:lnTo>
                  <a:lnTo>
                    <a:pt x="149" y="769"/>
                  </a:lnTo>
                  <a:lnTo>
                    <a:pt x="137" y="761"/>
                  </a:lnTo>
                  <a:lnTo>
                    <a:pt x="127" y="753"/>
                  </a:lnTo>
                  <a:lnTo>
                    <a:pt x="117" y="744"/>
                  </a:lnTo>
                  <a:lnTo>
                    <a:pt x="110" y="732"/>
                  </a:lnTo>
                  <a:lnTo>
                    <a:pt x="102" y="719"/>
                  </a:lnTo>
                  <a:lnTo>
                    <a:pt x="96" y="704"/>
                  </a:lnTo>
                  <a:lnTo>
                    <a:pt x="90" y="685"/>
                  </a:lnTo>
                  <a:lnTo>
                    <a:pt x="90" y="685"/>
                  </a:lnTo>
                  <a:lnTo>
                    <a:pt x="77" y="639"/>
                  </a:lnTo>
                  <a:lnTo>
                    <a:pt x="69" y="616"/>
                  </a:lnTo>
                  <a:lnTo>
                    <a:pt x="61" y="594"/>
                  </a:lnTo>
                  <a:lnTo>
                    <a:pt x="61" y="594"/>
                  </a:lnTo>
                  <a:lnTo>
                    <a:pt x="48" y="565"/>
                  </a:lnTo>
                  <a:lnTo>
                    <a:pt x="34" y="538"/>
                  </a:lnTo>
                  <a:lnTo>
                    <a:pt x="34" y="538"/>
                  </a:lnTo>
                  <a:lnTo>
                    <a:pt x="20" y="509"/>
                  </a:lnTo>
                  <a:lnTo>
                    <a:pt x="14" y="495"/>
                  </a:lnTo>
                  <a:lnTo>
                    <a:pt x="9" y="480"/>
                  </a:lnTo>
                  <a:lnTo>
                    <a:pt x="9" y="480"/>
                  </a:lnTo>
                  <a:lnTo>
                    <a:pt x="4" y="466"/>
                  </a:lnTo>
                  <a:lnTo>
                    <a:pt x="1" y="452"/>
                  </a:lnTo>
                  <a:lnTo>
                    <a:pt x="0" y="439"/>
                  </a:lnTo>
                  <a:lnTo>
                    <a:pt x="0" y="426"/>
                  </a:lnTo>
                  <a:lnTo>
                    <a:pt x="2" y="412"/>
                  </a:lnTo>
                  <a:lnTo>
                    <a:pt x="6" y="398"/>
                  </a:lnTo>
                  <a:lnTo>
                    <a:pt x="13" y="382"/>
                  </a:lnTo>
                  <a:lnTo>
                    <a:pt x="22" y="365"/>
                  </a:lnTo>
                  <a:lnTo>
                    <a:pt x="22" y="365"/>
                  </a:lnTo>
                  <a:lnTo>
                    <a:pt x="44" y="323"/>
                  </a:lnTo>
                  <a:lnTo>
                    <a:pt x="55" y="302"/>
                  </a:lnTo>
                  <a:lnTo>
                    <a:pt x="66" y="280"/>
                  </a:lnTo>
                  <a:lnTo>
                    <a:pt x="66" y="280"/>
                  </a:lnTo>
                  <a:lnTo>
                    <a:pt x="77" y="251"/>
                  </a:lnTo>
                  <a:lnTo>
                    <a:pt x="87" y="222"/>
                  </a:lnTo>
                  <a:lnTo>
                    <a:pt x="87" y="222"/>
                  </a:lnTo>
                  <a:lnTo>
                    <a:pt x="97" y="191"/>
                  </a:lnTo>
                  <a:lnTo>
                    <a:pt x="102" y="177"/>
                  </a:lnTo>
                  <a:lnTo>
                    <a:pt x="109" y="162"/>
                  </a:lnTo>
                  <a:lnTo>
                    <a:pt x="109" y="162"/>
                  </a:lnTo>
                  <a:lnTo>
                    <a:pt x="116" y="149"/>
                  </a:lnTo>
                  <a:lnTo>
                    <a:pt x="124" y="138"/>
                  </a:lnTo>
                  <a:lnTo>
                    <a:pt x="131" y="127"/>
                  </a:lnTo>
                  <a:lnTo>
                    <a:pt x="141" y="119"/>
                  </a:lnTo>
                  <a:lnTo>
                    <a:pt x="153" y="110"/>
                  </a:lnTo>
                  <a:lnTo>
                    <a:pt x="166" y="102"/>
                  </a:lnTo>
                  <a:lnTo>
                    <a:pt x="181" y="96"/>
                  </a:lnTo>
                  <a:lnTo>
                    <a:pt x="200" y="90"/>
                  </a:lnTo>
                  <a:lnTo>
                    <a:pt x="200" y="90"/>
                  </a:lnTo>
                  <a:lnTo>
                    <a:pt x="245" y="77"/>
                  </a:lnTo>
                  <a:lnTo>
                    <a:pt x="268" y="70"/>
                  </a:lnTo>
                  <a:lnTo>
                    <a:pt x="291" y="61"/>
                  </a:lnTo>
                  <a:lnTo>
                    <a:pt x="291" y="61"/>
                  </a:lnTo>
                  <a:lnTo>
                    <a:pt x="320" y="49"/>
                  </a:lnTo>
                  <a:lnTo>
                    <a:pt x="347" y="35"/>
                  </a:lnTo>
                  <a:lnTo>
                    <a:pt x="347" y="35"/>
                  </a:lnTo>
                  <a:lnTo>
                    <a:pt x="376" y="20"/>
                  </a:lnTo>
                  <a:lnTo>
                    <a:pt x="390" y="14"/>
                  </a:lnTo>
                  <a:lnTo>
                    <a:pt x="405" y="9"/>
                  </a:lnTo>
                  <a:lnTo>
                    <a:pt x="405" y="9"/>
                  </a:lnTo>
                  <a:lnTo>
                    <a:pt x="419" y="5"/>
                  </a:lnTo>
                  <a:lnTo>
                    <a:pt x="432" y="1"/>
                  </a:lnTo>
                  <a:lnTo>
                    <a:pt x="446" y="0"/>
                  </a:lnTo>
                  <a:lnTo>
                    <a:pt x="459" y="0"/>
                  </a:lnTo>
                  <a:lnTo>
                    <a:pt x="472" y="2"/>
                  </a:lnTo>
                  <a:lnTo>
                    <a:pt x="487" y="7"/>
                  </a:lnTo>
                  <a:lnTo>
                    <a:pt x="503" y="13"/>
                  </a:lnTo>
                  <a:lnTo>
                    <a:pt x="520" y="22"/>
                  </a:lnTo>
                  <a:lnTo>
                    <a:pt x="520" y="22"/>
                  </a:lnTo>
                  <a:lnTo>
                    <a:pt x="561" y="46"/>
                  </a:lnTo>
                  <a:lnTo>
                    <a:pt x="583" y="57"/>
                  </a:lnTo>
                  <a:lnTo>
                    <a:pt x="605" y="66"/>
                  </a:lnTo>
                  <a:lnTo>
                    <a:pt x="605" y="66"/>
                  </a:lnTo>
                  <a:lnTo>
                    <a:pt x="634" y="77"/>
                  </a:lnTo>
                  <a:lnTo>
                    <a:pt x="663" y="87"/>
                  </a:lnTo>
                  <a:lnTo>
                    <a:pt x="663" y="87"/>
                  </a:lnTo>
                  <a:lnTo>
                    <a:pt x="694" y="97"/>
                  </a:lnTo>
                  <a:lnTo>
                    <a:pt x="708" y="102"/>
                  </a:lnTo>
                  <a:lnTo>
                    <a:pt x="723" y="110"/>
                  </a:lnTo>
                  <a:lnTo>
                    <a:pt x="723" y="110"/>
                  </a:lnTo>
                  <a:lnTo>
                    <a:pt x="736" y="116"/>
                  </a:lnTo>
                  <a:lnTo>
                    <a:pt x="747" y="124"/>
                  </a:lnTo>
                  <a:lnTo>
                    <a:pt x="758" y="133"/>
                  </a:lnTo>
                  <a:lnTo>
                    <a:pt x="766" y="142"/>
                  </a:lnTo>
                  <a:lnTo>
                    <a:pt x="775" y="153"/>
                  </a:lnTo>
                  <a:lnTo>
                    <a:pt x="783" y="166"/>
                  </a:lnTo>
                  <a:lnTo>
                    <a:pt x="789" y="182"/>
                  </a:lnTo>
                  <a:lnTo>
                    <a:pt x="795" y="200"/>
                  </a:lnTo>
                  <a:lnTo>
                    <a:pt x="795" y="200"/>
                  </a:lnTo>
                  <a:lnTo>
                    <a:pt x="808" y="247"/>
                  </a:lnTo>
                  <a:lnTo>
                    <a:pt x="815" y="270"/>
                  </a:lnTo>
                  <a:lnTo>
                    <a:pt x="823" y="292"/>
                  </a:lnTo>
                  <a:lnTo>
                    <a:pt x="823" y="292"/>
                  </a:lnTo>
                  <a:lnTo>
                    <a:pt x="836" y="321"/>
                  </a:lnTo>
                  <a:lnTo>
                    <a:pt x="850" y="348"/>
                  </a:lnTo>
                  <a:lnTo>
                    <a:pt x="850" y="348"/>
                  </a:lnTo>
                  <a:lnTo>
                    <a:pt x="864" y="376"/>
                  </a:lnTo>
                  <a:lnTo>
                    <a:pt x="871" y="390"/>
                  </a:lnTo>
                  <a:lnTo>
                    <a:pt x="876" y="405"/>
                  </a:lnTo>
                  <a:lnTo>
                    <a:pt x="876" y="405"/>
                  </a:lnTo>
                  <a:lnTo>
                    <a:pt x="880" y="419"/>
                  </a:lnTo>
                  <a:lnTo>
                    <a:pt x="884" y="433"/>
                  </a:lnTo>
                  <a:lnTo>
                    <a:pt x="885" y="446"/>
                  </a:lnTo>
                  <a:lnTo>
                    <a:pt x="885" y="460"/>
                  </a:lnTo>
                  <a:lnTo>
                    <a:pt x="883" y="474"/>
                  </a:lnTo>
                  <a:lnTo>
                    <a:pt x="878" y="488"/>
                  </a:lnTo>
                  <a:lnTo>
                    <a:pt x="872" y="504"/>
                  </a:lnTo>
                  <a:lnTo>
                    <a:pt x="863" y="520"/>
                  </a:lnTo>
                  <a:lnTo>
                    <a:pt x="863" y="520"/>
                  </a:lnTo>
                  <a:lnTo>
                    <a:pt x="839" y="563"/>
                  </a:lnTo>
                  <a:lnTo>
                    <a:pt x="828" y="583"/>
                  </a:lnTo>
                  <a:lnTo>
                    <a:pt x="818" y="606"/>
                  </a:lnTo>
                  <a:lnTo>
                    <a:pt x="818" y="606"/>
                  </a:lnTo>
                  <a:lnTo>
                    <a:pt x="808" y="634"/>
                  </a:lnTo>
                  <a:lnTo>
                    <a:pt x="798" y="665"/>
                  </a:lnTo>
                  <a:lnTo>
                    <a:pt x="798" y="665"/>
                  </a:lnTo>
                  <a:lnTo>
                    <a:pt x="788" y="694"/>
                  </a:lnTo>
                  <a:lnTo>
                    <a:pt x="783" y="709"/>
                  </a:lnTo>
                  <a:lnTo>
                    <a:pt x="775" y="723"/>
                  </a:lnTo>
                  <a:lnTo>
                    <a:pt x="775" y="723"/>
                  </a:lnTo>
                  <a:lnTo>
                    <a:pt x="766" y="740"/>
                  </a:lnTo>
                  <a:lnTo>
                    <a:pt x="757" y="754"/>
                  </a:lnTo>
                  <a:lnTo>
                    <a:pt x="751" y="760"/>
                  </a:lnTo>
                  <a:lnTo>
                    <a:pt x="745" y="766"/>
                  </a:lnTo>
                  <a:lnTo>
                    <a:pt x="738" y="771"/>
                  </a:lnTo>
                  <a:lnTo>
                    <a:pt x="731" y="777"/>
                  </a:lnTo>
                  <a:lnTo>
                    <a:pt x="805" y="1000"/>
                  </a:lnTo>
                  <a:lnTo>
                    <a:pt x="785" y="998"/>
                  </a:lnTo>
                  <a:lnTo>
                    <a:pt x="714" y="785"/>
                  </a:lnTo>
                  <a:lnTo>
                    <a:pt x="714" y="785"/>
                  </a:lnTo>
                  <a:lnTo>
                    <a:pt x="703" y="790"/>
                  </a:lnTo>
                  <a:lnTo>
                    <a:pt x="772" y="997"/>
                  </a:lnTo>
                  <a:lnTo>
                    <a:pt x="593" y="982"/>
                  </a:lnTo>
                  <a:lnTo>
                    <a:pt x="566" y="1046"/>
                  </a:lnTo>
                  <a:lnTo>
                    <a:pt x="506" y="867"/>
                  </a:lnTo>
                  <a:lnTo>
                    <a:pt x="506" y="867"/>
                  </a:lnTo>
                  <a:lnTo>
                    <a:pt x="495" y="871"/>
                  </a:lnTo>
                  <a:lnTo>
                    <a:pt x="559" y="1063"/>
                  </a:lnTo>
                  <a:lnTo>
                    <a:pt x="550" y="1085"/>
                  </a:lnTo>
                  <a:lnTo>
                    <a:pt x="481" y="876"/>
                  </a:lnTo>
                  <a:lnTo>
                    <a:pt x="480" y="876"/>
                  </a:lnTo>
                  <a:lnTo>
                    <a:pt x="480" y="876"/>
                  </a:lnTo>
                  <a:lnTo>
                    <a:pt x="463" y="882"/>
                  </a:lnTo>
                  <a:lnTo>
                    <a:pt x="448" y="884"/>
                  </a:lnTo>
                  <a:lnTo>
                    <a:pt x="367" y="1217"/>
                  </a:lnTo>
                  <a:lnTo>
                    <a:pt x="356" y="1197"/>
                  </a:lnTo>
                  <a:lnTo>
                    <a:pt x="432" y="885"/>
                  </a:lnTo>
                  <a:lnTo>
                    <a:pt x="432" y="885"/>
                  </a:lnTo>
                  <a:lnTo>
                    <a:pt x="420" y="884"/>
                  </a:lnTo>
                  <a:lnTo>
                    <a:pt x="348" y="1180"/>
                  </a:lnTo>
                  <a:lnTo>
                    <a:pt x="316" y="1117"/>
                  </a:lnTo>
                  <a:lnTo>
                    <a:pt x="139" y="1149"/>
                  </a:lnTo>
                  <a:lnTo>
                    <a:pt x="223" y="799"/>
                  </a:lnTo>
                  <a:lnTo>
                    <a:pt x="220" y="798"/>
                  </a:lnTo>
                  <a:lnTo>
                    <a:pt x="220" y="798"/>
                  </a:lnTo>
                  <a:lnTo>
                    <a:pt x="212" y="796"/>
                  </a:lnTo>
                  <a:lnTo>
                    <a:pt x="212" y="796"/>
                  </a:lnTo>
                  <a:close/>
                  <a:moveTo>
                    <a:pt x="497" y="656"/>
                  </a:moveTo>
                  <a:lnTo>
                    <a:pt x="497" y="208"/>
                  </a:lnTo>
                  <a:lnTo>
                    <a:pt x="411" y="208"/>
                  </a:lnTo>
                  <a:lnTo>
                    <a:pt x="411" y="208"/>
                  </a:lnTo>
                  <a:lnTo>
                    <a:pt x="411" y="216"/>
                  </a:lnTo>
                  <a:lnTo>
                    <a:pt x="408" y="226"/>
                  </a:lnTo>
                  <a:lnTo>
                    <a:pt x="404" y="235"/>
                  </a:lnTo>
                  <a:lnTo>
                    <a:pt x="397" y="243"/>
                  </a:lnTo>
                  <a:lnTo>
                    <a:pt x="397" y="243"/>
                  </a:lnTo>
                  <a:lnTo>
                    <a:pt x="390" y="252"/>
                  </a:lnTo>
                  <a:lnTo>
                    <a:pt x="381" y="258"/>
                  </a:lnTo>
                  <a:lnTo>
                    <a:pt x="371" y="261"/>
                  </a:lnTo>
                  <a:lnTo>
                    <a:pt x="360" y="262"/>
                  </a:lnTo>
                  <a:lnTo>
                    <a:pt x="360" y="327"/>
                  </a:lnTo>
                  <a:lnTo>
                    <a:pt x="398" y="327"/>
                  </a:lnTo>
                  <a:lnTo>
                    <a:pt x="398" y="656"/>
                  </a:lnTo>
                  <a:lnTo>
                    <a:pt x="497" y="656"/>
                  </a:lnTo>
                  <a:lnTo>
                    <a:pt x="497" y="656"/>
                  </a:lnTo>
                  <a:close/>
                  <a:moveTo>
                    <a:pt x="486" y="124"/>
                  </a:moveTo>
                  <a:lnTo>
                    <a:pt x="486" y="124"/>
                  </a:lnTo>
                  <a:lnTo>
                    <a:pt x="511" y="131"/>
                  </a:lnTo>
                  <a:lnTo>
                    <a:pt x="536" y="139"/>
                  </a:lnTo>
                  <a:lnTo>
                    <a:pt x="560" y="150"/>
                  </a:lnTo>
                  <a:lnTo>
                    <a:pt x="582" y="163"/>
                  </a:lnTo>
                  <a:lnTo>
                    <a:pt x="604" y="177"/>
                  </a:lnTo>
                  <a:lnTo>
                    <a:pt x="623" y="194"/>
                  </a:lnTo>
                  <a:lnTo>
                    <a:pt x="643" y="211"/>
                  </a:lnTo>
                  <a:lnTo>
                    <a:pt x="659" y="229"/>
                  </a:lnTo>
                  <a:lnTo>
                    <a:pt x="674" y="250"/>
                  </a:lnTo>
                  <a:lnTo>
                    <a:pt x="688" y="272"/>
                  </a:lnTo>
                  <a:lnTo>
                    <a:pt x="700" y="294"/>
                  </a:lnTo>
                  <a:lnTo>
                    <a:pt x="710" y="318"/>
                  </a:lnTo>
                  <a:lnTo>
                    <a:pt x="718" y="343"/>
                  </a:lnTo>
                  <a:lnTo>
                    <a:pt x="724" y="369"/>
                  </a:lnTo>
                  <a:lnTo>
                    <a:pt x="727" y="397"/>
                  </a:lnTo>
                  <a:lnTo>
                    <a:pt x="728" y="424"/>
                  </a:lnTo>
                  <a:lnTo>
                    <a:pt x="728" y="424"/>
                  </a:lnTo>
                  <a:lnTo>
                    <a:pt x="728" y="439"/>
                  </a:lnTo>
                  <a:lnTo>
                    <a:pt x="727" y="455"/>
                  </a:lnTo>
                  <a:lnTo>
                    <a:pt x="725" y="470"/>
                  </a:lnTo>
                  <a:lnTo>
                    <a:pt x="722" y="486"/>
                  </a:lnTo>
                  <a:lnTo>
                    <a:pt x="719" y="500"/>
                  </a:lnTo>
                  <a:lnTo>
                    <a:pt x="714" y="515"/>
                  </a:lnTo>
                  <a:lnTo>
                    <a:pt x="710" y="529"/>
                  </a:lnTo>
                  <a:lnTo>
                    <a:pt x="704" y="542"/>
                  </a:lnTo>
                  <a:lnTo>
                    <a:pt x="698" y="556"/>
                  </a:lnTo>
                  <a:lnTo>
                    <a:pt x="691" y="569"/>
                  </a:lnTo>
                  <a:lnTo>
                    <a:pt x="684" y="582"/>
                  </a:lnTo>
                  <a:lnTo>
                    <a:pt x="676" y="594"/>
                  </a:lnTo>
                  <a:lnTo>
                    <a:pt x="668" y="606"/>
                  </a:lnTo>
                  <a:lnTo>
                    <a:pt x="659" y="618"/>
                  </a:lnTo>
                  <a:lnTo>
                    <a:pt x="649" y="629"/>
                  </a:lnTo>
                  <a:lnTo>
                    <a:pt x="639" y="640"/>
                  </a:lnTo>
                  <a:lnTo>
                    <a:pt x="628" y="650"/>
                  </a:lnTo>
                  <a:lnTo>
                    <a:pt x="618" y="659"/>
                  </a:lnTo>
                  <a:lnTo>
                    <a:pt x="606" y="668"/>
                  </a:lnTo>
                  <a:lnTo>
                    <a:pt x="594" y="677"/>
                  </a:lnTo>
                  <a:lnTo>
                    <a:pt x="582" y="685"/>
                  </a:lnTo>
                  <a:lnTo>
                    <a:pt x="569" y="692"/>
                  </a:lnTo>
                  <a:lnTo>
                    <a:pt x="556" y="699"/>
                  </a:lnTo>
                  <a:lnTo>
                    <a:pt x="542" y="705"/>
                  </a:lnTo>
                  <a:lnTo>
                    <a:pt x="528" y="710"/>
                  </a:lnTo>
                  <a:lnTo>
                    <a:pt x="513" y="716"/>
                  </a:lnTo>
                  <a:lnTo>
                    <a:pt x="499" y="719"/>
                  </a:lnTo>
                  <a:lnTo>
                    <a:pt x="484" y="723"/>
                  </a:lnTo>
                  <a:lnTo>
                    <a:pt x="469" y="726"/>
                  </a:lnTo>
                  <a:lnTo>
                    <a:pt x="454" y="728"/>
                  </a:lnTo>
                  <a:lnTo>
                    <a:pt x="439" y="729"/>
                  </a:lnTo>
                  <a:lnTo>
                    <a:pt x="423" y="729"/>
                  </a:lnTo>
                  <a:lnTo>
                    <a:pt x="423" y="729"/>
                  </a:lnTo>
                  <a:lnTo>
                    <a:pt x="398" y="728"/>
                  </a:lnTo>
                  <a:lnTo>
                    <a:pt x="374" y="726"/>
                  </a:lnTo>
                  <a:lnTo>
                    <a:pt x="351" y="720"/>
                  </a:lnTo>
                  <a:lnTo>
                    <a:pt x="328" y="714"/>
                  </a:lnTo>
                  <a:lnTo>
                    <a:pt x="306" y="706"/>
                  </a:lnTo>
                  <a:lnTo>
                    <a:pt x="284" y="696"/>
                  </a:lnTo>
                  <a:lnTo>
                    <a:pt x="264" y="684"/>
                  </a:lnTo>
                  <a:lnTo>
                    <a:pt x="244" y="672"/>
                  </a:lnTo>
                  <a:lnTo>
                    <a:pt x="227" y="657"/>
                  </a:lnTo>
                  <a:lnTo>
                    <a:pt x="209" y="642"/>
                  </a:lnTo>
                  <a:lnTo>
                    <a:pt x="193" y="626"/>
                  </a:lnTo>
                  <a:lnTo>
                    <a:pt x="179" y="607"/>
                  </a:lnTo>
                  <a:lnTo>
                    <a:pt x="166" y="589"/>
                  </a:lnTo>
                  <a:lnTo>
                    <a:pt x="154" y="568"/>
                  </a:lnTo>
                  <a:lnTo>
                    <a:pt x="143" y="547"/>
                  </a:lnTo>
                  <a:lnTo>
                    <a:pt x="135" y="526"/>
                  </a:lnTo>
                  <a:lnTo>
                    <a:pt x="135" y="526"/>
                  </a:lnTo>
                  <a:lnTo>
                    <a:pt x="143" y="551"/>
                  </a:lnTo>
                  <a:lnTo>
                    <a:pt x="153" y="575"/>
                  </a:lnTo>
                  <a:lnTo>
                    <a:pt x="164" y="597"/>
                  </a:lnTo>
                  <a:lnTo>
                    <a:pt x="178" y="619"/>
                  </a:lnTo>
                  <a:lnTo>
                    <a:pt x="193" y="640"/>
                  </a:lnTo>
                  <a:lnTo>
                    <a:pt x="209" y="659"/>
                  </a:lnTo>
                  <a:lnTo>
                    <a:pt x="228" y="677"/>
                  </a:lnTo>
                  <a:lnTo>
                    <a:pt x="247" y="693"/>
                  </a:lnTo>
                  <a:lnTo>
                    <a:pt x="268" y="708"/>
                  </a:lnTo>
                  <a:lnTo>
                    <a:pt x="291" y="721"/>
                  </a:lnTo>
                  <a:lnTo>
                    <a:pt x="314" y="733"/>
                  </a:lnTo>
                  <a:lnTo>
                    <a:pt x="338" y="742"/>
                  </a:lnTo>
                  <a:lnTo>
                    <a:pt x="363" y="749"/>
                  </a:lnTo>
                  <a:lnTo>
                    <a:pt x="389" y="755"/>
                  </a:lnTo>
                  <a:lnTo>
                    <a:pt x="416" y="759"/>
                  </a:lnTo>
                  <a:lnTo>
                    <a:pt x="443" y="760"/>
                  </a:lnTo>
                  <a:lnTo>
                    <a:pt x="443" y="760"/>
                  </a:lnTo>
                  <a:lnTo>
                    <a:pt x="459" y="759"/>
                  </a:lnTo>
                  <a:lnTo>
                    <a:pt x="475" y="758"/>
                  </a:lnTo>
                  <a:lnTo>
                    <a:pt x="491" y="756"/>
                  </a:lnTo>
                  <a:lnTo>
                    <a:pt x="507" y="754"/>
                  </a:lnTo>
                  <a:lnTo>
                    <a:pt x="522" y="749"/>
                  </a:lnTo>
                  <a:lnTo>
                    <a:pt x="537" y="745"/>
                  </a:lnTo>
                  <a:lnTo>
                    <a:pt x="553" y="741"/>
                  </a:lnTo>
                  <a:lnTo>
                    <a:pt x="567" y="735"/>
                  </a:lnTo>
                  <a:lnTo>
                    <a:pt x="581" y="729"/>
                  </a:lnTo>
                  <a:lnTo>
                    <a:pt x="595" y="721"/>
                  </a:lnTo>
                  <a:lnTo>
                    <a:pt x="608" y="714"/>
                  </a:lnTo>
                  <a:lnTo>
                    <a:pt x="621" y="705"/>
                  </a:lnTo>
                  <a:lnTo>
                    <a:pt x="634" y="696"/>
                  </a:lnTo>
                  <a:lnTo>
                    <a:pt x="646" y="686"/>
                  </a:lnTo>
                  <a:lnTo>
                    <a:pt x="657" y="677"/>
                  </a:lnTo>
                  <a:lnTo>
                    <a:pt x="669" y="667"/>
                  </a:lnTo>
                  <a:lnTo>
                    <a:pt x="678" y="655"/>
                  </a:lnTo>
                  <a:lnTo>
                    <a:pt x="688" y="644"/>
                  </a:lnTo>
                  <a:lnTo>
                    <a:pt x="698" y="632"/>
                  </a:lnTo>
                  <a:lnTo>
                    <a:pt x="707" y="619"/>
                  </a:lnTo>
                  <a:lnTo>
                    <a:pt x="715" y="606"/>
                  </a:lnTo>
                  <a:lnTo>
                    <a:pt x="723" y="593"/>
                  </a:lnTo>
                  <a:lnTo>
                    <a:pt x="731" y="579"/>
                  </a:lnTo>
                  <a:lnTo>
                    <a:pt x="737" y="565"/>
                  </a:lnTo>
                  <a:lnTo>
                    <a:pt x="742" y="551"/>
                  </a:lnTo>
                  <a:lnTo>
                    <a:pt x="747" y="536"/>
                  </a:lnTo>
                  <a:lnTo>
                    <a:pt x="751" y="520"/>
                  </a:lnTo>
                  <a:lnTo>
                    <a:pt x="756" y="505"/>
                  </a:lnTo>
                  <a:lnTo>
                    <a:pt x="758" y="489"/>
                  </a:lnTo>
                  <a:lnTo>
                    <a:pt x="760" y="474"/>
                  </a:lnTo>
                  <a:lnTo>
                    <a:pt x="761" y="457"/>
                  </a:lnTo>
                  <a:lnTo>
                    <a:pt x="762" y="441"/>
                  </a:lnTo>
                  <a:lnTo>
                    <a:pt x="762" y="441"/>
                  </a:lnTo>
                  <a:lnTo>
                    <a:pt x="761" y="426"/>
                  </a:lnTo>
                  <a:lnTo>
                    <a:pt x="760" y="411"/>
                  </a:lnTo>
                  <a:lnTo>
                    <a:pt x="759" y="397"/>
                  </a:lnTo>
                  <a:lnTo>
                    <a:pt x="757" y="381"/>
                  </a:lnTo>
                  <a:lnTo>
                    <a:pt x="753" y="367"/>
                  </a:lnTo>
                  <a:lnTo>
                    <a:pt x="749" y="353"/>
                  </a:lnTo>
                  <a:lnTo>
                    <a:pt x="746" y="340"/>
                  </a:lnTo>
                  <a:lnTo>
                    <a:pt x="740" y="326"/>
                  </a:lnTo>
                  <a:lnTo>
                    <a:pt x="729" y="300"/>
                  </a:lnTo>
                  <a:lnTo>
                    <a:pt x="715" y="275"/>
                  </a:lnTo>
                  <a:lnTo>
                    <a:pt x="700" y="252"/>
                  </a:lnTo>
                  <a:lnTo>
                    <a:pt x="682" y="230"/>
                  </a:lnTo>
                  <a:lnTo>
                    <a:pt x="663" y="210"/>
                  </a:lnTo>
                  <a:lnTo>
                    <a:pt x="642" y="191"/>
                  </a:lnTo>
                  <a:lnTo>
                    <a:pt x="619" y="175"/>
                  </a:lnTo>
                  <a:lnTo>
                    <a:pt x="595" y="160"/>
                  </a:lnTo>
                  <a:lnTo>
                    <a:pt x="569" y="148"/>
                  </a:lnTo>
                  <a:lnTo>
                    <a:pt x="543" y="137"/>
                  </a:lnTo>
                  <a:lnTo>
                    <a:pt x="529" y="134"/>
                  </a:lnTo>
                  <a:lnTo>
                    <a:pt x="515" y="129"/>
                  </a:lnTo>
                  <a:lnTo>
                    <a:pt x="500" y="127"/>
                  </a:lnTo>
                  <a:lnTo>
                    <a:pt x="486" y="124"/>
                  </a:lnTo>
                  <a:lnTo>
                    <a:pt x="486" y="124"/>
                  </a:lnTo>
                  <a:close/>
                  <a:moveTo>
                    <a:pt x="216" y="696"/>
                  </a:moveTo>
                  <a:lnTo>
                    <a:pt x="217" y="696"/>
                  </a:lnTo>
                  <a:lnTo>
                    <a:pt x="217" y="697"/>
                  </a:lnTo>
                  <a:lnTo>
                    <a:pt x="217" y="697"/>
                  </a:lnTo>
                  <a:lnTo>
                    <a:pt x="221" y="701"/>
                  </a:lnTo>
                  <a:lnTo>
                    <a:pt x="221" y="701"/>
                  </a:lnTo>
                  <a:lnTo>
                    <a:pt x="221" y="701"/>
                  </a:lnTo>
                  <a:lnTo>
                    <a:pt x="221" y="701"/>
                  </a:lnTo>
                  <a:lnTo>
                    <a:pt x="223" y="702"/>
                  </a:lnTo>
                  <a:lnTo>
                    <a:pt x="223" y="702"/>
                  </a:lnTo>
                  <a:lnTo>
                    <a:pt x="224" y="703"/>
                  </a:lnTo>
                  <a:lnTo>
                    <a:pt x="224" y="703"/>
                  </a:lnTo>
                  <a:lnTo>
                    <a:pt x="224" y="703"/>
                  </a:lnTo>
                  <a:lnTo>
                    <a:pt x="224" y="703"/>
                  </a:lnTo>
                  <a:lnTo>
                    <a:pt x="225" y="703"/>
                  </a:lnTo>
                  <a:lnTo>
                    <a:pt x="227" y="705"/>
                  </a:lnTo>
                  <a:lnTo>
                    <a:pt x="227" y="705"/>
                  </a:lnTo>
                  <a:lnTo>
                    <a:pt x="231" y="708"/>
                  </a:lnTo>
                  <a:lnTo>
                    <a:pt x="231" y="709"/>
                  </a:lnTo>
                  <a:lnTo>
                    <a:pt x="232" y="709"/>
                  </a:lnTo>
                  <a:lnTo>
                    <a:pt x="232" y="709"/>
                  </a:lnTo>
                  <a:lnTo>
                    <a:pt x="243" y="718"/>
                  </a:lnTo>
                  <a:lnTo>
                    <a:pt x="243" y="718"/>
                  </a:lnTo>
                  <a:lnTo>
                    <a:pt x="247" y="721"/>
                  </a:lnTo>
                  <a:lnTo>
                    <a:pt x="249" y="722"/>
                  </a:lnTo>
                  <a:lnTo>
                    <a:pt x="249" y="722"/>
                  </a:lnTo>
                  <a:lnTo>
                    <a:pt x="253" y="726"/>
                  </a:lnTo>
                  <a:lnTo>
                    <a:pt x="256" y="727"/>
                  </a:lnTo>
                  <a:lnTo>
                    <a:pt x="256" y="727"/>
                  </a:lnTo>
                  <a:lnTo>
                    <a:pt x="256" y="727"/>
                  </a:lnTo>
                  <a:lnTo>
                    <a:pt x="261" y="730"/>
                  </a:lnTo>
                  <a:lnTo>
                    <a:pt x="264" y="731"/>
                  </a:lnTo>
                  <a:lnTo>
                    <a:pt x="264" y="731"/>
                  </a:lnTo>
                  <a:lnTo>
                    <a:pt x="267" y="733"/>
                  </a:lnTo>
                  <a:lnTo>
                    <a:pt x="270" y="735"/>
                  </a:lnTo>
                  <a:lnTo>
                    <a:pt x="270" y="735"/>
                  </a:lnTo>
                  <a:lnTo>
                    <a:pt x="275" y="739"/>
                  </a:lnTo>
                  <a:lnTo>
                    <a:pt x="278" y="740"/>
                  </a:lnTo>
                  <a:lnTo>
                    <a:pt x="281" y="742"/>
                  </a:lnTo>
                  <a:lnTo>
                    <a:pt x="285" y="744"/>
                  </a:lnTo>
                  <a:lnTo>
                    <a:pt x="289" y="746"/>
                  </a:lnTo>
                  <a:lnTo>
                    <a:pt x="293" y="747"/>
                  </a:lnTo>
                  <a:lnTo>
                    <a:pt x="296" y="749"/>
                  </a:lnTo>
                  <a:lnTo>
                    <a:pt x="296" y="749"/>
                  </a:lnTo>
                  <a:lnTo>
                    <a:pt x="300" y="752"/>
                  </a:lnTo>
                  <a:lnTo>
                    <a:pt x="304" y="753"/>
                  </a:lnTo>
                  <a:lnTo>
                    <a:pt x="304" y="753"/>
                  </a:lnTo>
                  <a:lnTo>
                    <a:pt x="308" y="755"/>
                  </a:lnTo>
                  <a:lnTo>
                    <a:pt x="310" y="756"/>
                  </a:lnTo>
                  <a:lnTo>
                    <a:pt x="310" y="756"/>
                  </a:lnTo>
                  <a:lnTo>
                    <a:pt x="316" y="758"/>
                  </a:lnTo>
                  <a:lnTo>
                    <a:pt x="319" y="759"/>
                  </a:lnTo>
                  <a:lnTo>
                    <a:pt x="319" y="759"/>
                  </a:lnTo>
                  <a:lnTo>
                    <a:pt x="323" y="761"/>
                  </a:lnTo>
                  <a:lnTo>
                    <a:pt x="326" y="761"/>
                  </a:lnTo>
                  <a:lnTo>
                    <a:pt x="326" y="761"/>
                  </a:lnTo>
                  <a:lnTo>
                    <a:pt x="332" y="764"/>
                  </a:lnTo>
                  <a:lnTo>
                    <a:pt x="334" y="765"/>
                  </a:lnTo>
                  <a:lnTo>
                    <a:pt x="334" y="765"/>
                  </a:lnTo>
                  <a:lnTo>
                    <a:pt x="340" y="767"/>
                  </a:lnTo>
                  <a:lnTo>
                    <a:pt x="342" y="767"/>
                  </a:lnTo>
                  <a:lnTo>
                    <a:pt x="342" y="767"/>
                  </a:lnTo>
                  <a:lnTo>
                    <a:pt x="348" y="769"/>
                  </a:lnTo>
                  <a:lnTo>
                    <a:pt x="351" y="769"/>
                  </a:lnTo>
                  <a:lnTo>
                    <a:pt x="351" y="769"/>
                  </a:lnTo>
                  <a:lnTo>
                    <a:pt x="356" y="771"/>
                  </a:lnTo>
                  <a:lnTo>
                    <a:pt x="358" y="771"/>
                  </a:lnTo>
                  <a:lnTo>
                    <a:pt x="358" y="771"/>
                  </a:lnTo>
                  <a:lnTo>
                    <a:pt x="365" y="773"/>
                  </a:lnTo>
                  <a:lnTo>
                    <a:pt x="366" y="773"/>
                  </a:lnTo>
                  <a:lnTo>
                    <a:pt x="366" y="773"/>
                  </a:lnTo>
                  <a:lnTo>
                    <a:pt x="372" y="775"/>
                  </a:lnTo>
                  <a:lnTo>
                    <a:pt x="374" y="775"/>
                  </a:lnTo>
                  <a:lnTo>
                    <a:pt x="374" y="775"/>
                  </a:lnTo>
                  <a:lnTo>
                    <a:pt x="382" y="777"/>
                  </a:lnTo>
                  <a:lnTo>
                    <a:pt x="383" y="777"/>
                  </a:lnTo>
                  <a:lnTo>
                    <a:pt x="383" y="777"/>
                  </a:lnTo>
                  <a:lnTo>
                    <a:pt x="390" y="778"/>
                  </a:lnTo>
                  <a:lnTo>
                    <a:pt x="391" y="779"/>
                  </a:lnTo>
                  <a:lnTo>
                    <a:pt x="391" y="779"/>
                  </a:lnTo>
                  <a:lnTo>
                    <a:pt x="398" y="780"/>
                  </a:lnTo>
                  <a:lnTo>
                    <a:pt x="399" y="780"/>
                  </a:lnTo>
                  <a:lnTo>
                    <a:pt x="399" y="780"/>
                  </a:lnTo>
                  <a:lnTo>
                    <a:pt x="407" y="780"/>
                  </a:lnTo>
                  <a:lnTo>
                    <a:pt x="407" y="781"/>
                  </a:lnTo>
                  <a:lnTo>
                    <a:pt x="408" y="781"/>
                  </a:lnTo>
                  <a:lnTo>
                    <a:pt x="408" y="781"/>
                  </a:lnTo>
                  <a:lnTo>
                    <a:pt x="416" y="781"/>
                  </a:lnTo>
                  <a:lnTo>
                    <a:pt x="417" y="781"/>
                  </a:lnTo>
                  <a:lnTo>
                    <a:pt x="417" y="781"/>
                  </a:lnTo>
                  <a:lnTo>
                    <a:pt x="433" y="782"/>
                  </a:lnTo>
                  <a:lnTo>
                    <a:pt x="434" y="782"/>
                  </a:lnTo>
                  <a:lnTo>
                    <a:pt x="434" y="782"/>
                  </a:lnTo>
                  <a:lnTo>
                    <a:pt x="443" y="782"/>
                  </a:lnTo>
                  <a:lnTo>
                    <a:pt x="443" y="782"/>
                  </a:lnTo>
                  <a:lnTo>
                    <a:pt x="449" y="782"/>
                  </a:lnTo>
                  <a:lnTo>
                    <a:pt x="449" y="782"/>
                  </a:lnTo>
                  <a:lnTo>
                    <a:pt x="449" y="782"/>
                  </a:lnTo>
                  <a:lnTo>
                    <a:pt x="449" y="782"/>
                  </a:lnTo>
                  <a:lnTo>
                    <a:pt x="453" y="782"/>
                  </a:lnTo>
                  <a:lnTo>
                    <a:pt x="454" y="782"/>
                  </a:lnTo>
                  <a:lnTo>
                    <a:pt x="454" y="782"/>
                  </a:lnTo>
                  <a:lnTo>
                    <a:pt x="454" y="782"/>
                  </a:lnTo>
                  <a:lnTo>
                    <a:pt x="454" y="782"/>
                  </a:lnTo>
                  <a:lnTo>
                    <a:pt x="454" y="782"/>
                  </a:lnTo>
                  <a:lnTo>
                    <a:pt x="454" y="782"/>
                  </a:lnTo>
                  <a:lnTo>
                    <a:pt x="454" y="782"/>
                  </a:lnTo>
                  <a:lnTo>
                    <a:pt x="454" y="782"/>
                  </a:lnTo>
                  <a:lnTo>
                    <a:pt x="454" y="782"/>
                  </a:lnTo>
                  <a:lnTo>
                    <a:pt x="455" y="782"/>
                  </a:lnTo>
                  <a:lnTo>
                    <a:pt x="455" y="782"/>
                  </a:lnTo>
                  <a:lnTo>
                    <a:pt x="455" y="782"/>
                  </a:lnTo>
                  <a:lnTo>
                    <a:pt x="455" y="782"/>
                  </a:lnTo>
                  <a:lnTo>
                    <a:pt x="455" y="782"/>
                  </a:lnTo>
                  <a:lnTo>
                    <a:pt x="456" y="782"/>
                  </a:lnTo>
                  <a:lnTo>
                    <a:pt x="456" y="782"/>
                  </a:lnTo>
                  <a:lnTo>
                    <a:pt x="456" y="782"/>
                  </a:lnTo>
                  <a:lnTo>
                    <a:pt x="456" y="782"/>
                  </a:lnTo>
                  <a:lnTo>
                    <a:pt x="457" y="782"/>
                  </a:lnTo>
                  <a:lnTo>
                    <a:pt x="457" y="782"/>
                  </a:lnTo>
                  <a:lnTo>
                    <a:pt x="457" y="782"/>
                  </a:lnTo>
                  <a:lnTo>
                    <a:pt x="457" y="782"/>
                  </a:lnTo>
                  <a:lnTo>
                    <a:pt x="457" y="782"/>
                  </a:lnTo>
                  <a:lnTo>
                    <a:pt x="457" y="782"/>
                  </a:lnTo>
                  <a:lnTo>
                    <a:pt x="457" y="782"/>
                  </a:lnTo>
                  <a:lnTo>
                    <a:pt x="457" y="782"/>
                  </a:lnTo>
                  <a:lnTo>
                    <a:pt x="457" y="782"/>
                  </a:lnTo>
                  <a:lnTo>
                    <a:pt x="458" y="782"/>
                  </a:lnTo>
                  <a:lnTo>
                    <a:pt x="458" y="782"/>
                  </a:lnTo>
                  <a:lnTo>
                    <a:pt x="458" y="782"/>
                  </a:lnTo>
                  <a:lnTo>
                    <a:pt x="458" y="782"/>
                  </a:lnTo>
                  <a:lnTo>
                    <a:pt x="458" y="782"/>
                  </a:lnTo>
                  <a:lnTo>
                    <a:pt x="458" y="782"/>
                  </a:lnTo>
                  <a:lnTo>
                    <a:pt x="458" y="782"/>
                  </a:lnTo>
                  <a:lnTo>
                    <a:pt x="458" y="782"/>
                  </a:lnTo>
                  <a:lnTo>
                    <a:pt x="459" y="782"/>
                  </a:lnTo>
                  <a:lnTo>
                    <a:pt x="459" y="782"/>
                  </a:lnTo>
                  <a:lnTo>
                    <a:pt x="459" y="782"/>
                  </a:lnTo>
                  <a:lnTo>
                    <a:pt x="459" y="782"/>
                  </a:lnTo>
                  <a:lnTo>
                    <a:pt x="459" y="782"/>
                  </a:lnTo>
                  <a:lnTo>
                    <a:pt x="459" y="782"/>
                  </a:lnTo>
                  <a:lnTo>
                    <a:pt x="459" y="782"/>
                  </a:lnTo>
                  <a:lnTo>
                    <a:pt x="459" y="782"/>
                  </a:lnTo>
                  <a:lnTo>
                    <a:pt x="459" y="782"/>
                  </a:lnTo>
                  <a:lnTo>
                    <a:pt x="460" y="782"/>
                  </a:lnTo>
                  <a:lnTo>
                    <a:pt x="460" y="782"/>
                  </a:lnTo>
                  <a:lnTo>
                    <a:pt x="460" y="782"/>
                  </a:lnTo>
                  <a:lnTo>
                    <a:pt x="460" y="782"/>
                  </a:lnTo>
                  <a:lnTo>
                    <a:pt x="460" y="782"/>
                  </a:lnTo>
                  <a:lnTo>
                    <a:pt x="460" y="782"/>
                  </a:lnTo>
                  <a:lnTo>
                    <a:pt x="460" y="782"/>
                  </a:lnTo>
                  <a:lnTo>
                    <a:pt x="460" y="782"/>
                  </a:lnTo>
                  <a:lnTo>
                    <a:pt x="460" y="782"/>
                  </a:lnTo>
                  <a:lnTo>
                    <a:pt x="461" y="782"/>
                  </a:lnTo>
                  <a:lnTo>
                    <a:pt x="461" y="782"/>
                  </a:lnTo>
                  <a:lnTo>
                    <a:pt x="461" y="782"/>
                  </a:lnTo>
                  <a:lnTo>
                    <a:pt x="461" y="782"/>
                  </a:lnTo>
                  <a:lnTo>
                    <a:pt x="461" y="782"/>
                  </a:lnTo>
                  <a:lnTo>
                    <a:pt x="461" y="782"/>
                  </a:lnTo>
                  <a:lnTo>
                    <a:pt x="461" y="782"/>
                  </a:lnTo>
                  <a:lnTo>
                    <a:pt x="461" y="782"/>
                  </a:lnTo>
                  <a:lnTo>
                    <a:pt x="462" y="782"/>
                  </a:lnTo>
                  <a:lnTo>
                    <a:pt x="462" y="782"/>
                  </a:lnTo>
                  <a:lnTo>
                    <a:pt x="462" y="782"/>
                  </a:lnTo>
                  <a:lnTo>
                    <a:pt x="462" y="782"/>
                  </a:lnTo>
                  <a:lnTo>
                    <a:pt x="462" y="782"/>
                  </a:lnTo>
                  <a:lnTo>
                    <a:pt x="462" y="782"/>
                  </a:lnTo>
                  <a:lnTo>
                    <a:pt x="462" y="782"/>
                  </a:lnTo>
                  <a:lnTo>
                    <a:pt x="462" y="782"/>
                  </a:lnTo>
                  <a:lnTo>
                    <a:pt x="462" y="782"/>
                  </a:lnTo>
                  <a:lnTo>
                    <a:pt x="462" y="782"/>
                  </a:lnTo>
                  <a:lnTo>
                    <a:pt x="463" y="782"/>
                  </a:lnTo>
                  <a:lnTo>
                    <a:pt x="463" y="782"/>
                  </a:lnTo>
                  <a:lnTo>
                    <a:pt x="463" y="782"/>
                  </a:lnTo>
                  <a:lnTo>
                    <a:pt x="463" y="782"/>
                  </a:lnTo>
                  <a:lnTo>
                    <a:pt x="463" y="782"/>
                  </a:lnTo>
                  <a:lnTo>
                    <a:pt x="463" y="782"/>
                  </a:lnTo>
                  <a:lnTo>
                    <a:pt x="463" y="782"/>
                  </a:lnTo>
                  <a:lnTo>
                    <a:pt x="463" y="782"/>
                  </a:lnTo>
                  <a:lnTo>
                    <a:pt x="465" y="781"/>
                  </a:lnTo>
                  <a:lnTo>
                    <a:pt x="465" y="781"/>
                  </a:lnTo>
                  <a:lnTo>
                    <a:pt x="465" y="781"/>
                  </a:lnTo>
                  <a:lnTo>
                    <a:pt x="465" y="781"/>
                  </a:lnTo>
                  <a:lnTo>
                    <a:pt x="465" y="781"/>
                  </a:lnTo>
                  <a:lnTo>
                    <a:pt x="465" y="781"/>
                  </a:lnTo>
                  <a:lnTo>
                    <a:pt x="465" y="781"/>
                  </a:lnTo>
                  <a:lnTo>
                    <a:pt x="466" y="781"/>
                  </a:lnTo>
                  <a:lnTo>
                    <a:pt x="466" y="781"/>
                  </a:lnTo>
                  <a:lnTo>
                    <a:pt x="466" y="781"/>
                  </a:lnTo>
                  <a:lnTo>
                    <a:pt x="466" y="781"/>
                  </a:lnTo>
                  <a:lnTo>
                    <a:pt x="466" y="781"/>
                  </a:lnTo>
                  <a:lnTo>
                    <a:pt x="466" y="781"/>
                  </a:lnTo>
                  <a:lnTo>
                    <a:pt x="466" y="781"/>
                  </a:lnTo>
                  <a:lnTo>
                    <a:pt x="466" y="781"/>
                  </a:lnTo>
                  <a:lnTo>
                    <a:pt x="466" y="781"/>
                  </a:lnTo>
                  <a:lnTo>
                    <a:pt x="466" y="781"/>
                  </a:lnTo>
                  <a:lnTo>
                    <a:pt x="471" y="781"/>
                  </a:lnTo>
                  <a:lnTo>
                    <a:pt x="471" y="781"/>
                  </a:lnTo>
                  <a:lnTo>
                    <a:pt x="472" y="781"/>
                  </a:lnTo>
                  <a:lnTo>
                    <a:pt x="472" y="781"/>
                  </a:lnTo>
                  <a:lnTo>
                    <a:pt x="472" y="781"/>
                  </a:lnTo>
                  <a:lnTo>
                    <a:pt x="472" y="781"/>
                  </a:lnTo>
                  <a:lnTo>
                    <a:pt x="472" y="781"/>
                  </a:lnTo>
                  <a:lnTo>
                    <a:pt x="472" y="781"/>
                  </a:lnTo>
                  <a:lnTo>
                    <a:pt x="472" y="781"/>
                  </a:lnTo>
                  <a:lnTo>
                    <a:pt x="472" y="781"/>
                  </a:lnTo>
                  <a:lnTo>
                    <a:pt x="472" y="781"/>
                  </a:lnTo>
                  <a:lnTo>
                    <a:pt x="473" y="781"/>
                  </a:lnTo>
                  <a:lnTo>
                    <a:pt x="473" y="781"/>
                  </a:lnTo>
                  <a:lnTo>
                    <a:pt x="473" y="781"/>
                  </a:lnTo>
                  <a:lnTo>
                    <a:pt x="478" y="781"/>
                  </a:lnTo>
                  <a:lnTo>
                    <a:pt x="478" y="781"/>
                  </a:lnTo>
                  <a:lnTo>
                    <a:pt x="478" y="781"/>
                  </a:lnTo>
                  <a:lnTo>
                    <a:pt x="478" y="781"/>
                  </a:lnTo>
                  <a:lnTo>
                    <a:pt x="485" y="780"/>
                  </a:lnTo>
                  <a:lnTo>
                    <a:pt x="486" y="780"/>
                  </a:lnTo>
                  <a:lnTo>
                    <a:pt x="486" y="780"/>
                  </a:lnTo>
                  <a:lnTo>
                    <a:pt x="494" y="779"/>
                  </a:lnTo>
                  <a:lnTo>
                    <a:pt x="495" y="779"/>
                  </a:lnTo>
                  <a:lnTo>
                    <a:pt x="495" y="778"/>
                  </a:lnTo>
                  <a:lnTo>
                    <a:pt x="495" y="778"/>
                  </a:lnTo>
                  <a:lnTo>
                    <a:pt x="503" y="777"/>
                  </a:lnTo>
                  <a:lnTo>
                    <a:pt x="504" y="777"/>
                  </a:lnTo>
                  <a:lnTo>
                    <a:pt x="504" y="777"/>
                  </a:lnTo>
                  <a:lnTo>
                    <a:pt x="510" y="775"/>
                  </a:lnTo>
                  <a:lnTo>
                    <a:pt x="512" y="775"/>
                  </a:lnTo>
                  <a:lnTo>
                    <a:pt x="512" y="775"/>
                  </a:lnTo>
                  <a:lnTo>
                    <a:pt x="519" y="773"/>
                  </a:lnTo>
                  <a:lnTo>
                    <a:pt x="520" y="773"/>
                  </a:lnTo>
                  <a:lnTo>
                    <a:pt x="520" y="773"/>
                  </a:lnTo>
                  <a:lnTo>
                    <a:pt x="528" y="771"/>
                  </a:lnTo>
                  <a:lnTo>
                    <a:pt x="529" y="771"/>
                  </a:lnTo>
                  <a:lnTo>
                    <a:pt x="529" y="771"/>
                  </a:lnTo>
                  <a:lnTo>
                    <a:pt x="535" y="769"/>
                  </a:lnTo>
                  <a:lnTo>
                    <a:pt x="537" y="769"/>
                  </a:lnTo>
                  <a:lnTo>
                    <a:pt x="537" y="769"/>
                  </a:lnTo>
                  <a:lnTo>
                    <a:pt x="543" y="767"/>
                  </a:lnTo>
                  <a:lnTo>
                    <a:pt x="545" y="767"/>
                  </a:lnTo>
                  <a:lnTo>
                    <a:pt x="545" y="767"/>
                  </a:lnTo>
                  <a:lnTo>
                    <a:pt x="551" y="765"/>
                  </a:lnTo>
                  <a:lnTo>
                    <a:pt x="553" y="764"/>
                  </a:lnTo>
                  <a:lnTo>
                    <a:pt x="553" y="764"/>
                  </a:lnTo>
                  <a:lnTo>
                    <a:pt x="559" y="761"/>
                  </a:lnTo>
                  <a:lnTo>
                    <a:pt x="560" y="761"/>
                  </a:lnTo>
                  <a:lnTo>
                    <a:pt x="560" y="761"/>
                  </a:lnTo>
                  <a:lnTo>
                    <a:pt x="567" y="759"/>
                  </a:lnTo>
                  <a:lnTo>
                    <a:pt x="569" y="758"/>
                  </a:lnTo>
                  <a:lnTo>
                    <a:pt x="569" y="758"/>
                  </a:lnTo>
                  <a:lnTo>
                    <a:pt x="574" y="756"/>
                  </a:lnTo>
                  <a:lnTo>
                    <a:pt x="576" y="755"/>
                  </a:lnTo>
                  <a:lnTo>
                    <a:pt x="576" y="755"/>
                  </a:lnTo>
                  <a:lnTo>
                    <a:pt x="582" y="753"/>
                  </a:lnTo>
                  <a:lnTo>
                    <a:pt x="584" y="752"/>
                  </a:lnTo>
                  <a:lnTo>
                    <a:pt x="584" y="752"/>
                  </a:lnTo>
                  <a:lnTo>
                    <a:pt x="589" y="749"/>
                  </a:lnTo>
                  <a:lnTo>
                    <a:pt x="592" y="748"/>
                  </a:lnTo>
                  <a:lnTo>
                    <a:pt x="592" y="748"/>
                  </a:lnTo>
                  <a:lnTo>
                    <a:pt x="597" y="745"/>
                  </a:lnTo>
                  <a:lnTo>
                    <a:pt x="599" y="744"/>
                  </a:lnTo>
                  <a:lnTo>
                    <a:pt x="599" y="744"/>
                  </a:lnTo>
                  <a:lnTo>
                    <a:pt x="604" y="742"/>
                  </a:lnTo>
                  <a:lnTo>
                    <a:pt x="606" y="741"/>
                  </a:lnTo>
                  <a:lnTo>
                    <a:pt x="606" y="741"/>
                  </a:lnTo>
                  <a:lnTo>
                    <a:pt x="611" y="737"/>
                  </a:lnTo>
                  <a:lnTo>
                    <a:pt x="614" y="736"/>
                  </a:lnTo>
                  <a:lnTo>
                    <a:pt x="614" y="736"/>
                  </a:lnTo>
                  <a:lnTo>
                    <a:pt x="619" y="733"/>
                  </a:lnTo>
                  <a:lnTo>
                    <a:pt x="621" y="732"/>
                  </a:lnTo>
                  <a:lnTo>
                    <a:pt x="621" y="732"/>
                  </a:lnTo>
                  <a:lnTo>
                    <a:pt x="625" y="729"/>
                  </a:lnTo>
                  <a:lnTo>
                    <a:pt x="628" y="728"/>
                  </a:lnTo>
                  <a:lnTo>
                    <a:pt x="632" y="724"/>
                  </a:lnTo>
                  <a:lnTo>
                    <a:pt x="635" y="723"/>
                  </a:lnTo>
                  <a:lnTo>
                    <a:pt x="635" y="723"/>
                  </a:lnTo>
                  <a:lnTo>
                    <a:pt x="638" y="720"/>
                  </a:lnTo>
                  <a:lnTo>
                    <a:pt x="642" y="718"/>
                  </a:lnTo>
                  <a:lnTo>
                    <a:pt x="642" y="718"/>
                  </a:lnTo>
                  <a:lnTo>
                    <a:pt x="646" y="715"/>
                  </a:lnTo>
                  <a:lnTo>
                    <a:pt x="648" y="714"/>
                  </a:lnTo>
                  <a:lnTo>
                    <a:pt x="648" y="714"/>
                  </a:lnTo>
                  <a:lnTo>
                    <a:pt x="651" y="710"/>
                  </a:lnTo>
                  <a:lnTo>
                    <a:pt x="655" y="708"/>
                  </a:lnTo>
                  <a:lnTo>
                    <a:pt x="655" y="708"/>
                  </a:lnTo>
                  <a:lnTo>
                    <a:pt x="659" y="705"/>
                  </a:lnTo>
                  <a:lnTo>
                    <a:pt x="661" y="703"/>
                  </a:lnTo>
                  <a:lnTo>
                    <a:pt x="664" y="701"/>
                  </a:lnTo>
                  <a:lnTo>
                    <a:pt x="668" y="697"/>
                  </a:lnTo>
                  <a:lnTo>
                    <a:pt x="668" y="697"/>
                  </a:lnTo>
                  <a:lnTo>
                    <a:pt x="671" y="694"/>
                  </a:lnTo>
                  <a:lnTo>
                    <a:pt x="671" y="694"/>
                  </a:lnTo>
                  <a:lnTo>
                    <a:pt x="671" y="694"/>
                  </a:lnTo>
                  <a:lnTo>
                    <a:pt x="681" y="685"/>
                  </a:lnTo>
                  <a:lnTo>
                    <a:pt x="682" y="684"/>
                  </a:lnTo>
                  <a:lnTo>
                    <a:pt x="682" y="684"/>
                  </a:lnTo>
                  <a:lnTo>
                    <a:pt x="682" y="684"/>
                  </a:lnTo>
                  <a:lnTo>
                    <a:pt x="682" y="684"/>
                  </a:lnTo>
                  <a:lnTo>
                    <a:pt x="682" y="684"/>
                  </a:lnTo>
                  <a:lnTo>
                    <a:pt x="683" y="683"/>
                  </a:lnTo>
                  <a:lnTo>
                    <a:pt x="685" y="681"/>
                  </a:lnTo>
                  <a:lnTo>
                    <a:pt x="685" y="681"/>
                  </a:lnTo>
                  <a:lnTo>
                    <a:pt x="686" y="680"/>
                  </a:lnTo>
                  <a:lnTo>
                    <a:pt x="686" y="680"/>
                  </a:lnTo>
                  <a:lnTo>
                    <a:pt x="688" y="678"/>
                  </a:lnTo>
                  <a:lnTo>
                    <a:pt x="688" y="678"/>
                  </a:lnTo>
                  <a:lnTo>
                    <a:pt x="688" y="678"/>
                  </a:lnTo>
                  <a:lnTo>
                    <a:pt x="688" y="677"/>
                  </a:lnTo>
                  <a:lnTo>
                    <a:pt x="690" y="676"/>
                  </a:lnTo>
                  <a:lnTo>
                    <a:pt x="690" y="676"/>
                  </a:lnTo>
                  <a:lnTo>
                    <a:pt x="690" y="676"/>
                  </a:lnTo>
                  <a:lnTo>
                    <a:pt x="695" y="671"/>
                  </a:lnTo>
                  <a:lnTo>
                    <a:pt x="695" y="670"/>
                  </a:lnTo>
                  <a:lnTo>
                    <a:pt x="696" y="670"/>
                  </a:lnTo>
                  <a:lnTo>
                    <a:pt x="696" y="670"/>
                  </a:lnTo>
                  <a:lnTo>
                    <a:pt x="706" y="658"/>
                  </a:lnTo>
                  <a:lnTo>
                    <a:pt x="715" y="646"/>
                  </a:lnTo>
                  <a:lnTo>
                    <a:pt x="724" y="634"/>
                  </a:lnTo>
                  <a:lnTo>
                    <a:pt x="733" y="621"/>
                  </a:lnTo>
                  <a:lnTo>
                    <a:pt x="740" y="608"/>
                  </a:lnTo>
                  <a:lnTo>
                    <a:pt x="748" y="594"/>
                  </a:lnTo>
                  <a:lnTo>
                    <a:pt x="754" y="580"/>
                  </a:lnTo>
                  <a:lnTo>
                    <a:pt x="760" y="566"/>
                  </a:lnTo>
                  <a:lnTo>
                    <a:pt x="765" y="551"/>
                  </a:lnTo>
                  <a:lnTo>
                    <a:pt x="771" y="536"/>
                  </a:lnTo>
                  <a:lnTo>
                    <a:pt x="774" y="520"/>
                  </a:lnTo>
                  <a:lnTo>
                    <a:pt x="778" y="505"/>
                  </a:lnTo>
                  <a:lnTo>
                    <a:pt x="780" y="490"/>
                  </a:lnTo>
                  <a:lnTo>
                    <a:pt x="783" y="474"/>
                  </a:lnTo>
                  <a:lnTo>
                    <a:pt x="784" y="457"/>
                  </a:lnTo>
                  <a:lnTo>
                    <a:pt x="784" y="441"/>
                  </a:lnTo>
                  <a:lnTo>
                    <a:pt x="784" y="441"/>
                  </a:lnTo>
                  <a:lnTo>
                    <a:pt x="784" y="423"/>
                  </a:lnTo>
                  <a:lnTo>
                    <a:pt x="783" y="406"/>
                  </a:lnTo>
                  <a:lnTo>
                    <a:pt x="780" y="389"/>
                  </a:lnTo>
                  <a:lnTo>
                    <a:pt x="777" y="372"/>
                  </a:lnTo>
                  <a:lnTo>
                    <a:pt x="773" y="355"/>
                  </a:lnTo>
                  <a:lnTo>
                    <a:pt x="769" y="339"/>
                  </a:lnTo>
                  <a:lnTo>
                    <a:pt x="763" y="324"/>
                  </a:lnTo>
                  <a:lnTo>
                    <a:pt x="757" y="308"/>
                  </a:lnTo>
                  <a:lnTo>
                    <a:pt x="750" y="292"/>
                  </a:lnTo>
                  <a:lnTo>
                    <a:pt x="742" y="278"/>
                  </a:lnTo>
                  <a:lnTo>
                    <a:pt x="735" y="264"/>
                  </a:lnTo>
                  <a:lnTo>
                    <a:pt x="725" y="250"/>
                  </a:lnTo>
                  <a:lnTo>
                    <a:pt x="716" y="237"/>
                  </a:lnTo>
                  <a:lnTo>
                    <a:pt x="706" y="224"/>
                  </a:lnTo>
                  <a:lnTo>
                    <a:pt x="695" y="211"/>
                  </a:lnTo>
                  <a:lnTo>
                    <a:pt x="684" y="199"/>
                  </a:lnTo>
                  <a:lnTo>
                    <a:pt x="672" y="188"/>
                  </a:lnTo>
                  <a:lnTo>
                    <a:pt x="660" y="177"/>
                  </a:lnTo>
                  <a:lnTo>
                    <a:pt x="647" y="167"/>
                  </a:lnTo>
                  <a:lnTo>
                    <a:pt x="633" y="158"/>
                  </a:lnTo>
                  <a:lnTo>
                    <a:pt x="620" y="149"/>
                  </a:lnTo>
                  <a:lnTo>
                    <a:pt x="606" y="140"/>
                  </a:lnTo>
                  <a:lnTo>
                    <a:pt x="591" y="133"/>
                  </a:lnTo>
                  <a:lnTo>
                    <a:pt x="575" y="126"/>
                  </a:lnTo>
                  <a:lnTo>
                    <a:pt x="560" y="120"/>
                  </a:lnTo>
                  <a:lnTo>
                    <a:pt x="544" y="114"/>
                  </a:lnTo>
                  <a:lnTo>
                    <a:pt x="528" y="110"/>
                  </a:lnTo>
                  <a:lnTo>
                    <a:pt x="511" y="107"/>
                  </a:lnTo>
                  <a:lnTo>
                    <a:pt x="495" y="103"/>
                  </a:lnTo>
                  <a:lnTo>
                    <a:pt x="478" y="101"/>
                  </a:lnTo>
                  <a:lnTo>
                    <a:pt x="460" y="100"/>
                  </a:lnTo>
                  <a:lnTo>
                    <a:pt x="443" y="99"/>
                  </a:lnTo>
                  <a:lnTo>
                    <a:pt x="443" y="99"/>
                  </a:lnTo>
                  <a:lnTo>
                    <a:pt x="424" y="100"/>
                  </a:lnTo>
                  <a:lnTo>
                    <a:pt x="407" y="101"/>
                  </a:lnTo>
                  <a:lnTo>
                    <a:pt x="391" y="103"/>
                  </a:lnTo>
                  <a:lnTo>
                    <a:pt x="373" y="107"/>
                  </a:lnTo>
                  <a:lnTo>
                    <a:pt x="357" y="110"/>
                  </a:lnTo>
                  <a:lnTo>
                    <a:pt x="341" y="114"/>
                  </a:lnTo>
                  <a:lnTo>
                    <a:pt x="326" y="120"/>
                  </a:lnTo>
                  <a:lnTo>
                    <a:pt x="309" y="126"/>
                  </a:lnTo>
                  <a:lnTo>
                    <a:pt x="294" y="133"/>
                  </a:lnTo>
                  <a:lnTo>
                    <a:pt x="280" y="140"/>
                  </a:lnTo>
                  <a:lnTo>
                    <a:pt x="266" y="149"/>
                  </a:lnTo>
                  <a:lnTo>
                    <a:pt x="252" y="158"/>
                  </a:lnTo>
                  <a:lnTo>
                    <a:pt x="238" y="167"/>
                  </a:lnTo>
                  <a:lnTo>
                    <a:pt x="226" y="177"/>
                  </a:lnTo>
                  <a:lnTo>
                    <a:pt x="213" y="188"/>
                  </a:lnTo>
                  <a:lnTo>
                    <a:pt x="201" y="199"/>
                  </a:lnTo>
                  <a:lnTo>
                    <a:pt x="190" y="211"/>
                  </a:lnTo>
                  <a:lnTo>
                    <a:pt x="179" y="224"/>
                  </a:lnTo>
                  <a:lnTo>
                    <a:pt x="169" y="237"/>
                  </a:lnTo>
                  <a:lnTo>
                    <a:pt x="160" y="250"/>
                  </a:lnTo>
                  <a:lnTo>
                    <a:pt x="151" y="264"/>
                  </a:lnTo>
                  <a:lnTo>
                    <a:pt x="142" y="278"/>
                  </a:lnTo>
                  <a:lnTo>
                    <a:pt x="135" y="292"/>
                  </a:lnTo>
                  <a:lnTo>
                    <a:pt x="128" y="308"/>
                  </a:lnTo>
                  <a:lnTo>
                    <a:pt x="122" y="324"/>
                  </a:lnTo>
                  <a:lnTo>
                    <a:pt x="116" y="339"/>
                  </a:lnTo>
                  <a:lnTo>
                    <a:pt x="112" y="355"/>
                  </a:lnTo>
                  <a:lnTo>
                    <a:pt x="109" y="372"/>
                  </a:lnTo>
                  <a:lnTo>
                    <a:pt x="105" y="389"/>
                  </a:lnTo>
                  <a:lnTo>
                    <a:pt x="103" y="406"/>
                  </a:lnTo>
                  <a:lnTo>
                    <a:pt x="102" y="423"/>
                  </a:lnTo>
                  <a:lnTo>
                    <a:pt x="101" y="441"/>
                  </a:lnTo>
                  <a:lnTo>
                    <a:pt x="101" y="441"/>
                  </a:lnTo>
                  <a:lnTo>
                    <a:pt x="102" y="460"/>
                  </a:lnTo>
                  <a:lnTo>
                    <a:pt x="103" y="478"/>
                  </a:lnTo>
                  <a:lnTo>
                    <a:pt x="105" y="496"/>
                  </a:lnTo>
                  <a:lnTo>
                    <a:pt x="110" y="515"/>
                  </a:lnTo>
                  <a:lnTo>
                    <a:pt x="114" y="532"/>
                  </a:lnTo>
                  <a:lnTo>
                    <a:pt x="119" y="550"/>
                  </a:lnTo>
                  <a:lnTo>
                    <a:pt x="125" y="567"/>
                  </a:lnTo>
                  <a:lnTo>
                    <a:pt x="132" y="583"/>
                  </a:lnTo>
                  <a:lnTo>
                    <a:pt x="140" y="600"/>
                  </a:lnTo>
                  <a:lnTo>
                    <a:pt x="149" y="615"/>
                  </a:lnTo>
                  <a:lnTo>
                    <a:pt x="158" y="630"/>
                  </a:lnTo>
                  <a:lnTo>
                    <a:pt x="168" y="644"/>
                  </a:lnTo>
                  <a:lnTo>
                    <a:pt x="179" y="658"/>
                  </a:lnTo>
                  <a:lnTo>
                    <a:pt x="191" y="671"/>
                  </a:lnTo>
                  <a:lnTo>
                    <a:pt x="203" y="684"/>
                  </a:lnTo>
                  <a:lnTo>
                    <a:pt x="216" y="696"/>
                  </a:lnTo>
                  <a:lnTo>
                    <a:pt x="216" y="696"/>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5470817" y="1736141"/>
            <a:ext cx="1151096" cy="1151477"/>
            <a:chOff x="5470817" y="1736141"/>
            <a:chExt cx="1151096" cy="1151477"/>
          </a:xfrm>
        </p:grpSpPr>
        <p:sp>
          <p:nvSpPr>
            <p:cNvPr id="9" name="Freeform 9"/>
            <p:cNvSpPr/>
            <p:nvPr/>
          </p:nvSpPr>
          <p:spPr>
            <a:xfrm>
              <a:off x="5470817" y="1736141"/>
              <a:ext cx="1151096" cy="1151477"/>
            </a:xfrm>
            <a:custGeom>
              <a:rect l="l" t="t" r="r" b="b"/>
              <a:pathLst>
                <a:path w="1482" h="1482">
                  <a:moveTo>
                    <a:pt x="1482" y="742"/>
                  </a:moveTo>
                  <a:lnTo>
                    <a:pt x="1482" y="742"/>
                  </a:lnTo>
                  <a:lnTo>
                    <a:pt x="1481" y="780"/>
                  </a:lnTo>
                  <a:lnTo>
                    <a:pt x="1479" y="818"/>
                  </a:lnTo>
                  <a:lnTo>
                    <a:pt x="1473" y="854"/>
                  </a:lnTo>
                  <a:lnTo>
                    <a:pt x="1467" y="890"/>
                  </a:lnTo>
                  <a:lnTo>
                    <a:pt x="1459" y="926"/>
                  </a:lnTo>
                  <a:lnTo>
                    <a:pt x="1448" y="962"/>
                  </a:lnTo>
                  <a:lnTo>
                    <a:pt x="1437" y="997"/>
                  </a:lnTo>
                  <a:lnTo>
                    <a:pt x="1424" y="1029"/>
                  </a:lnTo>
                  <a:lnTo>
                    <a:pt x="1409" y="1063"/>
                  </a:lnTo>
                  <a:lnTo>
                    <a:pt x="1393" y="1094"/>
                  </a:lnTo>
                  <a:lnTo>
                    <a:pt x="1374" y="1126"/>
                  </a:lnTo>
                  <a:lnTo>
                    <a:pt x="1356" y="1155"/>
                  </a:lnTo>
                  <a:lnTo>
                    <a:pt x="1335" y="1185"/>
                  </a:lnTo>
                  <a:lnTo>
                    <a:pt x="1313" y="1213"/>
                  </a:lnTo>
                  <a:lnTo>
                    <a:pt x="1290" y="1240"/>
                  </a:lnTo>
                  <a:lnTo>
                    <a:pt x="1265" y="1265"/>
                  </a:lnTo>
                  <a:lnTo>
                    <a:pt x="1240" y="1290"/>
                  </a:lnTo>
                  <a:lnTo>
                    <a:pt x="1213" y="1313"/>
                  </a:lnTo>
                  <a:lnTo>
                    <a:pt x="1184" y="1335"/>
                  </a:lnTo>
                  <a:lnTo>
                    <a:pt x="1155" y="1356"/>
                  </a:lnTo>
                  <a:lnTo>
                    <a:pt x="1126" y="1375"/>
                  </a:lnTo>
                  <a:lnTo>
                    <a:pt x="1094" y="1393"/>
                  </a:lnTo>
                  <a:lnTo>
                    <a:pt x="1063" y="1409"/>
                  </a:lnTo>
                  <a:lnTo>
                    <a:pt x="1029" y="1424"/>
                  </a:lnTo>
                  <a:lnTo>
                    <a:pt x="996" y="1437"/>
                  </a:lnTo>
                  <a:lnTo>
                    <a:pt x="962" y="1449"/>
                  </a:lnTo>
                  <a:lnTo>
                    <a:pt x="926" y="1459"/>
                  </a:lnTo>
                  <a:lnTo>
                    <a:pt x="890" y="1467"/>
                  </a:lnTo>
                  <a:lnTo>
                    <a:pt x="854" y="1473"/>
                  </a:lnTo>
                  <a:lnTo>
                    <a:pt x="818" y="1479"/>
                  </a:lnTo>
                  <a:lnTo>
                    <a:pt x="780" y="1481"/>
                  </a:lnTo>
                  <a:lnTo>
                    <a:pt x="742" y="1482"/>
                  </a:lnTo>
                  <a:lnTo>
                    <a:pt x="742" y="1482"/>
                  </a:lnTo>
                  <a:lnTo>
                    <a:pt x="704" y="1481"/>
                  </a:lnTo>
                  <a:lnTo>
                    <a:pt x="666" y="1479"/>
                  </a:lnTo>
                  <a:lnTo>
                    <a:pt x="629" y="1473"/>
                  </a:lnTo>
                  <a:lnTo>
                    <a:pt x="592" y="1467"/>
                  </a:lnTo>
                  <a:lnTo>
                    <a:pt x="556" y="1459"/>
                  </a:lnTo>
                  <a:lnTo>
                    <a:pt x="521" y="1449"/>
                  </a:lnTo>
                  <a:lnTo>
                    <a:pt x="486" y="1437"/>
                  </a:lnTo>
                  <a:lnTo>
                    <a:pt x="453" y="1424"/>
                  </a:lnTo>
                  <a:lnTo>
                    <a:pt x="420" y="1409"/>
                  </a:lnTo>
                  <a:lnTo>
                    <a:pt x="388" y="1393"/>
                  </a:lnTo>
                  <a:lnTo>
                    <a:pt x="357" y="1375"/>
                  </a:lnTo>
                  <a:lnTo>
                    <a:pt x="327" y="1356"/>
                  </a:lnTo>
                  <a:lnTo>
                    <a:pt x="298" y="1335"/>
                  </a:lnTo>
                  <a:lnTo>
                    <a:pt x="270" y="1313"/>
                  </a:lnTo>
                  <a:lnTo>
                    <a:pt x="243" y="1290"/>
                  </a:lnTo>
                  <a:lnTo>
                    <a:pt x="217" y="1265"/>
                  </a:lnTo>
                  <a:lnTo>
                    <a:pt x="193" y="1240"/>
                  </a:lnTo>
                  <a:lnTo>
                    <a:pt x="169" y="1213"/>
                  </a:lnTo>
                  <a:lnTo>
                    <a:pt x="148" y="1185"/>
                  </a:lnTo>
                  <a:lnTo>
                    <a:pt x="127" y="1155"/>
                  </a:lnTo>
                  <a:lnTo>
                    <a:pt x="108" y="1126"/>
                  </a:lnTo>
                  <a:lnTo>
                    <a:pt x="90" y="1094"/>
                  </a:lnTo>
                  <a:lnTo>
                    <a:pt x="74" y="1063"/>
                  </a:lnTo>
                  <a:lnTo>
                    <a:pt x="59" y="1029"/>
                  </a:lnTo>
                  <a:lnTo>
                    <a:pt x="46" y="997"/>
                  </a:lnTo>
                  <a:lnTo>
                    <a:pt x="34" y="962"/>
                  </a:lnTo>
                  <a:lnTo>
                    <a:pt x="24" y="926"/>
                  </a:lnTo>
                  <a:lnTo>
                    <a:pt x="15" y="890"/>
                  </a:lnTo>
                  <a:lnTo>
                    <a:pt x="9" y="854"/>
                  </a:lnTo>
                  <a:lnTo>
                    <a:pt x="4" y="818"/>
                  </a:lnTo>
                  <a:lnTo>
                    <a:pt x="1" y="780"/>
                  </a:lnTo>
                  <a:lnTo>
                    <a:pt x="0" y="742"/>
                  </a:lnTo>
                  <a:lnTo>
                    <a:pt x="0" y="742"/>
                  </a:lnTo>
                  <a:lnTo>
                    <a:pt x="1" y="704"/>
                  </a:lnTo>
                  <a:lnTo>
                    <a:pt x="4" y="666"/>
                  </a:lnTo>
                  <a:lnTo>
                    <a:pt x="9" y="629"/>
                  </a:lnTo>
                  <a:lnTo>
                    <a:pt x="15" y="592"/>
                  </a:lnTo>
                  <a:lnTo>
                    <a:pt x="24" y="556"/>
                  </a:lnTo>
                  <a:lnTo>
                    <a:pt x="34" y="521"/>
                  </a:lnTo>
                  <a:lnTo>
                    <a:pt x="46" y="486"/>
                  </a:lnTo>
                  <a:lnTo>
                    <a:pt x="59" y="453"/>
                  </a:lnTo>
                  <a:lnTo>
                    <a:pt x="74" y="420"/>
                  </a:lnTo>
                  <a:lnTo>
                    <a:pt x="90" y="389"/>
                  </a:lnTo>
                  <a:lnTo>
                    <a:pt x="108" y="357"/>
                  </a:lnTo>
                  <a:lnTo>
                    <a:pt x="127" y="327"/>
                  </a:lnTo>
                  <a:lnTo>
                    <a:pt x="148" y="299"/>
                  </a:lnTo>
                  <a:lnTo>
                    <a:pt x="169" y="270"/>
                  </a:lnTo>
                  <a:lnTo>
                    <a:pt x="193" y="243"/>
                  </a:lnTo>
                  <a:lnTo>
                    <a:pt x="217" y="217"/>
                  </a:lnTo>
                  <a:lnTo>
                    <a:pt x="243" y="193"/>
                  </a:lnTo>
                  <a:lnTo>
                    <a:pt x="270" y="169"/>
                  </a:lnTo>
                  <a:lnTo>
                    <a:pt x="298" y="148"/>
                  </a:lnTo>
                  <a:lnTo>
                    <a:pt x="327" y="127"/>
                  </a:lnTo>
                  <a:lnTo>
                    <a:pt x="357" y="107"/>
                  </a:lnTo>
                  <a:lnTo>
                    <a:pt x="388" y="90"/>
                  </a:lnTo>
                  <a:lnTo>
                    <a:pt x="420" y="74"/>
                  </a:lnTo>
                  <a:lnTo>
                    <a:pt x="453" y="59"/>
                  </a:lnTo>
                  <a:lnTo>
                    <a:pt x="486" y="46"/>
                  </a:lnTo>
                  <a:lnTo>
                    <a:pt x="521" y="34"/>
                  </a:lnTo>
                  <a:lnTo>
                    <a:pt x="556" y="24"/>
                  </a:lnTo>
                  <a:lnTo>
                    <a:pt x="592" y="15"/>
                  </a:lnTo>
                  <a:lnTo>
                    <a:pt x="629" y="9"/>
                  </a:lnTo>
                  <a:lnTo>
                    <a:pt x="666" y="4"/>
                  </a:lnTo>
                  <a:lnTo>
                    <a:pt x="704" y="1"/>
                  </a:lnTo>
                  <a:lnTo>
                    <a:pt x="742" y="0"/>
                  </a:lnTo>
                  <a:lnTo>
                    <a:pt x="742" y="0"/>
                  </a:lnTo>
                  <a:lnTo>
                    <a:pt x="780" y="1"/>
                  </a:lnTo>
                  <a:lnTo>
                    <a:pt x="818" y="4"/>
                  </a:lnTo>
                  <a:lnTo>
                    <a:pt x="854" y="9"/>
                  </a:lnTo>
                  <a:lnTo>
                    <a:pt x="890" y="15"/>
                  </a:lnTo>
                  <a:lnTo>
                    <a:pt x="926" y="24"/>
                  </a:lnTo>
                  <a:lnTo>
                    <a:pt x="962" y="34"/>
                  </a:lnTo>
                  <a:lnTo>
                    <a:pt x="996" y="46"/>
                  </a:lnTo>
                  <a:lnTo>
                    <a:pt x="1029" y="59"/>
                  </a:lnTo>
                  <a:lnTo>
                    <a:pt x="1063" y="74"/>
                  </a:lnTo>
                  <a:lnTo>
                    <a:pt x="1094" y="90"/>
                  </a:lnTo>
                  <a:lnTo>
                    <a:pt x="1126" y="107"/>
                  </a:lnTo>
                  <a:lnTo>
                    <a:pt x="1155" y="127"/>
                  </a:lnTo>
                  <a:lnTo>
                    <a:pt x="1184" y="148"/>
                  </a:lnTo>
                  <a:lnTo>
                    <a:pt x="1213" y="169"/>
                  </a:lnTo>
                  <a:lnTo>
                    <a:pt x="1240" y="193"/>
                  </a:lnTo>
                  <a:lnTo>
                    <a:pt x="1265" y="217"/>
                  </a:lnTo>
                  <a:lnTo>
                    <a:pt x="1290" y="243"/>
                  </a:lnTo>
                  <a:lnTo>
                    <a:pt x="1313" y="270"/>
                  </a:lnTo>
                  <a:lnTo>
                    <a:pt x="1335" y="299"/>
                  </a:lnTo>
                  <a:lnTo>
                    <a:pt x="1356" y="327"/>
                  </a:lnTo>
                  <a:lnTo>
                    <a:pt x="1374" y="357"/>
                  </a:lnTo>
                  <a:lnTo>
                    <a:pt x="1393" y="389"/>
                  </a:lnTo>
                  <a:lnTo>
                    <a:pt x="1409" y="420"/>
                  </a:lnTo>
                  <a:lnTo>
                    <a:pt x="1424" y="453"/>
                  </a:lnTo>
                  <a:lnTo>
                    <a:pt x="1437" y="486"/>
                  </a:lnTo>
                  <a:lnTo>
                    <a:pt x="1448" y="521"/>
                  </a:lnTo>
                  <a:lnTo>
                    <a:pt x="1459" y="556"/>
                  </a:lnTo>
                  <a:lnTo>
                    <a:pt x="1467" y="592"/>
                  </a:lnTo>
                  <a:lnTo>
                    <a:pt x="1473" y="629"/>
                  </a:lnTo>
                  <a:lnTo>
                    <a:pt x="1479" y="666"/>
                  </a:lnTo>
                  <a:lnTo>
                    <a:pt x="1481" y="704"/>
                  </a:lnTo>
                  <a:lnTo>
                    <a:pt x="1482" y="742"/>
                  </a:lnTo>
                  <a:lnTo>
                    <a:pt x="1482" y="74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Freeform 10"/>
            <p:cNvSpPr/>
            <p:nvPr/>
          </p:nvSpPr>
          <p:spPr>
            <a:xfrm>
              <a:off x="5699131" y="1945881"/>
              <a:ext cx="689705" cy="826675"/>
            </a:xfrm>
            <a:custGeom>
              <a:rect l="l" t="t" r="r" b="b"/>
              <a:pathLst>
                <a:path w="889" h="1065">
                  <a:moveTo>
                    <a:pt x="455" y="403"/>
                  </a:moveTo>
                  <a:lnTo>
                    <a:pt x="455" y="403"/>
                  </a:lnTo>
                  <a:lnTo>
                    <a:pt x="479" y="403"/>
                  </a:lnTo>
                  <a:lnTo>
                    <a:pt x="502" y="406"/>
                  </a:lnTo>
                  <a:lnTo>
                    <a:pt x="525" y="410"/>
                  </a:lnTo>
                  <a:lnTo>
                    <a:pt x="547" y="415"/>
                  </a:lnTo>
                  <a:lnTo>
                    <a:pt x="568" y="423"/>
                  </a:lnTo>
                  <a:lnTo>
                    <a:pt x="589" y="431"/>
                  </a:lnTo>
                  <a:lnTo>
                    <a:pt x="609" y="440"/>
                  </a:lnTo>
                  <a:lnTo>
                    <a:pt x="629" y="452"/>
                  </a:lnTo>
                  <a:lnTo>
                    <a:pt x="629" y="363"/>
                  </a:lnTo>
                  <a:lnTo>
                    <a:pt x="583" y="363"/>
                  </a:lnTo>
                  <a:lnTo>
                    <a:pt x="568" y="343"/>
                  </a:lnTo>
                  <a:lnTo>
                    <a:pt x="819" y="0"/>
                  </a:lnTo>
                  <a:lnTo>
                    <a:pt x="889" y="0"/>
                  </a:lnTo>
                  <a:lnTo>
                    <a:pt x="641" y="332"/>
                  </a:lnTo>
                  <a:lnTo>
                    <a:pt x="644" y="332"/>
                  </a:lnTo>
                  <a:lnTo>
                    <a:pt x="659" y="332"/>
                  </a:lnTo>
                  <a:lnTo>
                    <a:pt x="659" y="348"/>
                  </a:lnTo>
                  <a:lnTo>
                    <a:pt x="659" y="473"/>
                  </a:lnTo>
                  <a:lnTo>
                    <a:pt x="659" y="473"/>
                  </a:lnTo>
                  <a:lnTo>
                    <a:pt x="674" y="486"/>
                  </a:lnTo>
                  <a:lnTo>
                    <a:pt x="690" y="500"/>
                  </a:lnTo>
                  <a:lnTo>
                    <a:pt x="690" y="500"/>
                  </a:lnTo>
                  <a:lnTo>
                    <a:pt x="700" y="512"/>
                  </a:lnTo>
                  <a:lnTo>
                    <a:pt x="711" y="524"/>
                  </a:lnTo>
                  <a:lnTo>
                    <a:pt x="721" y="536"/>
                  </a:lnTo>
                  <a:lnTo>
                    <a:pt x="730" y="549"/>
                  </a:lnTo>
                  <a:lnTo>
                    <a:pt x="738" y="563"/>
                  </a:lnTo>
                  <a:lnTo>
                    <a:pt x="747" y="576"/>
                  </a:lnTo>
                  <a:lnTo>
                    <a:pt x="754" y="591"/>
                  </a:lnTo>
                  <a:lnTo>
                    <a:pt x="761" y="605"/>
                  </a:lnTo>
                  <a:lnTo>
                    <a:pt x="767" y="620"/>
                  </a:lnTo>
                  <a:lnTo>
                    <a:pt x="772" y="635"/>
                  </a:lnTo>
                  <a:lnTo>
                    <a:pt x="776" y="652"/>
                  </a:lnTo>
                  <a:lnTo>
                    <a:pt x="780" y="667"/>
                  </a:lnTo>
                  <a:lnTo>
                    <a:pt x="783" y="683"/>
                  </a:lnTo>
                  <a:lnTo>
                    <a:pt x="785" y="701"/>
                  </a:lnTo>
                  <a:lnTo>
                    <a:pt x="786" y="717"/>
                  </a:lnTo>
                  <a:lnTo>
                    <a:pt x="787" y="734"/>
                  </a:lnTo>
                  <a:lnTo>
                    <a:pt x="787" y="734"/>
                  </a:lnTo>
                  <a:lnTo>
                    <a:pt x="786" y="752"/>
                  </a:lnTo>
                  <a:lnTo>
                    <a:pt x="785" y="768"/>
                  </a:lnTo>
                  <a:lnTo>
                    <a:pt x="783" y="784"/>
                  </a:lnTo>
                  <a:lnTo>
                    <a:pt x="780" y="800"/>
                  </a:lnTo>
                  <a:lnTo>
                    <a:pt x="776" y="817"/>
                  </a:lnTo>
                  <a:lnTo>
                    <a:pt x="772" y="833"/>
                  </a:lnTo>
                  <a:lnTo>
                    <a:pt x="767" y="848"/>
                  </a:lnTo>
                  <a:lnTo>
                    <a:pt x="761" y="863"/>
                  </a:lnTo>
                  <a:lnTo>
                    <a:pt x="754" y="878"/>
                  </a:lnTo>
                  <a:lnTo>
                    <a:pt x="747" y="892"/>
                  </a:lnTo>
                  <a:lnTo>
                    <a:pt x="738" y="906"/>
                  </a:lnTo>
                  <a:lnTo>
                    <a:pt x="730" y="919"/>
                  </a:lnTo>
                  <a:lnTo>
                    <a:pt x="721" y="932"/>
                  </a:lnTo>
                  <a:lnTo>
                    <a:pt x="711" y="945"/>
                  </a:lnTo>
                  <a:lnTo>
                    <a:pt x="700" y="957"/>
                  </a:lnTo>
                  <a:lnTo>
                    <a:pt x="690" y="969"/>
                  </a:lnTo>
                  <a:lnTo>
                    <a:pt x="690" y="969"/>
                  </a:lnTo>
                  <a:lnTo>
                    <a:pt x="679" y="980"/>
                  </a:lnTo>
                  <a:lnTo>
                    <a:pt x="666" y="989"/>
                  </a:lnTo>
                  <a:lnTo>
                    <a:pt x="654" y="999"/>
                  </a:lnTo>
                  <a:lnTo>
                    <a:pt x="641" y="1009"/>
                  </a:lnTo>
                  <a:lnTo>
                    <a:pt x="628" y="1018"/>
                  </a:lnTo>
                  <a:lnTo>
                    <a:pt x="614" y="1025"/>
                  </a:lnTo>
                  <a:lnTo>
                    <a:pt x="599" y="1033"/>
                  </a:lnTo>
                  <a:lnTo>
                    <a:pt x="584" y="1039"/>
                  </a:lnTo>
                  <a:lnTo>
                    <a:pt x="569" y="1046"/>
                  </a:lnTo>
                  <a:lnTo>
                    <a:pt x="554" y="1050"/>
                  </a:lnTo>
                  <a:lnTo>
                    <a:pt x="539" y="1054"/>
                  </a:lnTo>
                  <a:lnTo>
                    <a:pt x="522" y="1059"/>
                  </a:lnTo>
                  <a:lnTo>
                    <a:pt x="506" y="1062"/>
                  </a:lnTo>
                  <a:lnTo>
                    <a:pt x="490" y="1063"/>
                  </a:lnTo>
                  <a:lnTo>
                    <a:pt x="472" y="1065"/>
                  </a:lnTo>
                  <a:lnTo>
                    <a:pt x="455" y="1065"/>
                  </a:lnTo>
                  <a:lnTo>
                    <a:pt x="455" y="1065"/>
                  </a:lnTo>
                  <a:lnTo>
                    <a:pt x="439" y="1065"/>
                  </a:lnTo>
                  <a:lnTo>
                    <a:pt x="421" y="1063"/>
                  </a:lnTo>
                  <a:lnTo>
                    <a:pt x="405" y="1062"/>
                  </a:lnTo>
                  <a:lnTo>
                    <a:pt x="389" y="1059"/>
                  </a:lnTo>
                  <a:lnTo>
                    <a:pt x="373" y="1054"/>
                  </a:lnTo>
                  <a:lnTo>
                    <a:pt x="357" y="1050"/>
                  </a:lnTo>
                  <a:lnTo>
                    <a:pt x="341" y="1046"/>
                  </a:lnTo>
                  <a:lnTo>
                    <a:pt x="327" y="1039"/>
                  </a:lnTo>
                  <a:lnTo>
                    <a:pt x="312" y="1033"/>
                  </a:lnTo>
                  <a:lnTo>
                    <a:pt x="298" y="1025"/>
                  </a:lnTo>
                  <a:lnTo>
                    <a:pt x="284" y="1018"/>
                  </a:lnTo>
                  <a:lnTo>
                    <a:pt x="271" y="1009"/>
                  </a:lnTo>
                  <a:lnTo>
                    <a:pt x="257" y="999"/>
                  </a:lnTo>
                  <a:lnTo>
                    <a:pt x="244" y="989"/>
                  </a:lnTo>
                  <a:lnTo>
                    <a:pt x="233" y="980"/>
                  </a:lnTo>
                  <a:lnTo>
                    <a:pt x="222" y="969"/>
                  </a:lnTo>
                  <a:lnTo>
                    <a:pt x="222" y="969"/>
                  </a:lnTo>
                  <a:lnTo>
                    <a:pt x="210" y="957"/>
                  </a:lnTo>
                  <a:lnTo>
                    <a:pt x="200" y="945"/>
                  </a:lnTo>
                  <a:lnTo>
                    <a:pt x="190" y="932"/>
                  </a:lnTo>
                  <a:lnTo>
                    <a:pt x="180" y="919"/>
                  </a:lnTo>
                  <a:lnTo>
                    <a:pt x="172" y="906"/>
                  </a:lnTo>
                  <a:lnTo>
                    <a:pt x="164" y="892"/>
                  </a:lnTo>
                  <a:lnTo>
                    <a:pt x="157" y="878"/>
                  </a:lnTo>
                  <a:lnTo>
                    <a:pt x="150" y="863"/>
                  </a:lnTo>
                  <a:lnTo>
                    <a:pt x="145" y="848"/>
                  </a:lnTo>
                  <a:lnTo>
                    <a:pt x="139" y="833"/>
                  </a:lnTo>
                  <a:lnTo>
                    <a:pt x="135" y="817"/>
                  </a:lnTo>
                  <a:lnTo>
                    <a:pt x="130" y="800"/>
                  </a:lnTo>
                  <a:lnTo>
                    <a:pt x="128" y="784"/>
                  </a:lnTo>
                  <a:lnTo>
                    <a:pt x="126" y="768"/>
                  </a:lnTo>
                  <a:lnTo>
                    <a:pt x="125" y="752"/>
                  </a:lnTo>
                  <a:lnTo>
                    <a:pt x="124" y="734"/>
                  </a:lnTo>
                  <a:lnTo>
                    <a:pt x="124" y="734"/>
                  </a:lnTo>
                  <a:lnTo>
                    <a:pt x="125" y="717"/>
                  </a:lnTo>
                  <a:lnTo>
                    <a:pt x="126" y="701"/>
                  </a:lnTo>
                  <a:lnTo>
                    <a:pt x="128" y="683"/>
                  </a:lnTo>
                  <a:lnTo>
                    <a:pt x="130" y="667"/>
                  </a:lnTo>
                  <a:lnTo>
                    <a:pt x="135" y="652"/>
                  </a:lnTo>
                  <a:lnTo>
                    <a:pt x="139" y="635"/>
                  </a:lnTo>
                  <a:lnTo>
                    <a:pt x="145" y="620"/>
                  </a:lnTo>
                  <a:lnTo>
                    <a:pt x="150" y="605"/>
                  </a:lnTo>
                  <a:lnTo>
                    <a:pt x="157" y="591"/>
                  </a:lnTo>
                  <a:lnTo>
                    <a:pt x="164" y="576"/>
                  </a:lnTo>
                  <a:lnTo>
                    <a:pt x="172" y="563"/>
                  </a:lnTo>
                  <a:lnTo>
                    <a:pt x="180" y="549"/>
                  </a:lnTo>
                  <a:lnTo>
                    <a:pt x="190" y="536"/>
                  </a:lnTo>
                  <a:lnTo>
                    <a:pt x="200" y="524"/>
                  </a:lnTo>
                  <a:lnTo>
                    <a:pt x="210" y="512"/>
                  </a:lnTo>
                  <a:lnTo>
                    <a:pt x="222" y="500"/>
                  </a:lnTo>
                  <a:lnTo>
                    <a:pt x="222" y="500"/>
                  </a:lnTo>
                  <a:lnTo>
                    <a:pt x="233" y="489"/>
                  </a:lnTo>
                  <a:lnTo>
                    <a:pt x="246" y="478"/>
                  </a:lnTo>
                  <a:lnTo>
                    <a:pt x="246" y="379"/>
                  </a:lnTo>
                  <a:lnTo>
                    <a:pt x="256" y="393"/>
                  </a:lnTo>
                  <a:lnTo>
                    <a:pt x="276" y="393"/>
                  </a:lnTo>
                  <a:lnTo>
                    <a:pt x="276" y="455"/>
                  </a:lnTo>
                  <a:lnTo>
                    <a:pt x="276" y="455"/>
                  </a:lnTo>
                  <a:lnTo>
                    <a:pt x="295" y="443"/>
                  </a:lnTo>
                  <a:lnTo>
                    <a:pt x="317" y="433"/>
                  </a:lnTo>
                  <a:lnTo>
                    <a:pt x="338" y="424"/>
                  </a:lnTo>
                  <a:lnTo>
                    <a:pt x="361" y="416"/>
                  </a:lnTo>
                  <a:lnTo>
                    <a:pt x="383" y="411"/>
                  </a:lnTo>
                  <a:lnTo>
                    <a:pt x="407" y="406"/>
                  </a:lnTo>
                  <a:lnTo>
                    <a:pt x="431" y="404"/>
                  </a:lnTo>
                  <a:lnTo>
                    <a:pt x="455" y="403"/>
                  </a:lnTo>
                  <a:lnTo>
                    <a:pt x="455" y="403"/>
                  </a:lnTo>
                  <a:close/>
                  <a:moveTo>
                    <a:pt x="556" y="328"/>
                  </a:moveTo>
                  <a:lnTo>
                    <a:pt x="795" y="0"/>
                  </a:lnTo>
                  <a:lnTo>
                    <a:pt x="752" y="0"/>
                  </a:lnTo>
                  <a:lnTo>
                    <a:pt x="534" y="299"/>
                  </a:lnTo>
                  <a:lnTo>
                    <a:pt x="556" y="328"/>
                  </a:lnTo>
                  <a:lnTo>
                    <a:pt x="556" y="328"/>
                  </a:lnTo>
                  <a:close/>
                  <a:moveTo>
                    <a:pt x="522" y="283"/>
                  </a:moveTo>
                  <a:lnTo>
                    <a:pt x="729" y="0"/>
                  </a:lnTo>
                  <a:lnTo>
                    <a:pt x="686" y="0"/>
                  </a:lnTo>
                  <a:lnTo>
                    <a:pt x="503" y="255"/>
                  </a:lnTo>
                  <a:lnTo>
                    <a:pt x="522" y="283"/>
                  </a:lnTo>
                  <a:lnTo>
                    <a:pt x="522" y="283"/>
                  </a:lnTo>
                  <a:close/>
                  <a:moveTo>
                    <a:pt x="491" y="240"/>
                  </a:moveTo>
                  <a:lnTo>
                    <a:pt x="663" y="0"/>
                  </a:lnTo>
                  <a:lnTo>
                    <a:pt x="618" y="0"/>
                  </a:lnTo>
                  <a:lnTo>
                    <a:pt x="464" y="205"/>
                  </a:lnTo>
                  <a:lnTo>
                    <a:pt x="491" y="240"/>
                  </a:lnTo>
                  <a:lnTo>
                    <a:pt x="491" y="240"/>
                  </a:lnTo>
                  <a:close/>
                  <a:moveTo>
                    <a:pt x="0" y="0"/>
                  </a:moveTo>
                  <a:lnTo>
                    <a:pt x="272" y="362"/>
                  </a:lnTo>
                  <a:lnTo>
                    <a:pt x="544" y="362"/>
                  </a:lnTo>
                  <a:lnTo>
                    <a:pt x="273" y="0"/>
                  </a:lnTo>
                  <a:lnTo>
                    <a:pt x="0" y="0"/>
                  </a:lnTo>
                  <a:lnTo>
                    <a:pt x="0" y="0"/>
                  </a:lnTo>
                  <a:close/>
                  <a:moveTo>
                    <a:pt x="508" y="918"/>
                  </a:moveTo>
                  <a:lnTo>
                    <a:pt x="508" y="550"/>
                  </a:lnTo>
                  <a:lnTo>
                    <a:pt x="439" y="550"/>
                  </a:lnTo>
                  <a:lnTo>
                    <a:pt x="439" y="550"/>
                  </a:lnTo>
                  <a:lnTo>
                    <a:pt x="438" y="557"/>
                  </a:lnTo>
                  <a:lnTo>
                    <a:pt x="436" y="565"/>
                  </a:lnTo>
                  <a:lnTo>
                    <a:pt x="431" y="572"/>
                  </a:lnTo>
                  <a:lnTo>
                    <a:pt x="427" y="580"/>
                  </a:lnTo>
                  <a:lnTo>
                    <a:pt x="427" y="580"/>
                  </a:lnTo>
                  <a:lnTo>
                    <a:pt x="420" y="587"/>
                  </a:lnTo>
                  <a:lnTo>
                    <a:pt x="413" y="591"/>
                  </a:lnTo>
                  <a:lnTo>
                    <a:pt x="405" y="594"/>
                  </a:lnTo>
                  <a:lnTo>
                    <a:pt x="396" y="595"/>
                  </a:lnTo>
                  <a:lnTo>
                    <a:pt x="396" y="648"/>
                  </a:lnTo>
                  <a:lnTo>
                    <a:pt x="428" y="648"/>
                  </a:lnTo>
                  <a:lnTo>
                    <a:pt x="428" y="918"/>
                  </a:lnTo>
                  <a:lnTo>
                    <a:pt x="508" y="918"/>
                  </a:lnTo>
                  <a:lnTo>
                    <a:pt x="508" y="918"/>
                  </a:lnTo>
                  <a:close/>
                  <a:moveTo>
                    <a:pt x="646" y="543"/>
                  </a:moveTo>
                  <a:lnTo>
                    <a:pt x="646" y="543"/>
                  </a:lnTo>
                  <a:lnTo>
                    <a:pt x="627" y="526"/>
                  </a:lnTo>
                  <a:lnTo>
                    <a:pt x="606" y="511"/>
                  </a:lnTo>
                  <a:lnTo>
                    <a:pt x="584" y="496"/>
                  </a:lnTo>
                  <a:lnTo>
                    <a:pt x="560" y="486"/>
                  </a:lnTo>
                  <a:lnTo>
                    <a:pt x="548" y="480"/>
                  </a:lnTo>
                  <a:lnTo>
                    <a:pt x="535" y="476"/>
                  </a:lnTo>
                  <a:lnTo>
                    <a:pt x="522" y="473"/>
                  </a:lnTo>
                  <a:lnTo>
                    <a:pt x="509" y="469"/>
                  </a:lnTo>
                  <a:lnTo>
                    <a:pt x="496" y="467"/>
                  </a:lnTo>
                  <a:lnTo>
                    <a:pt x="483" y="466"/>
                  </a:lnTo>
                  <a:lnTo>
                    <a:pt x="469" y="465"/>
                  </a:lnTo>
                  <a:lnTo>
                    <a:pt x="455" y="464"/>
                  </a:lnTo>
                  <a:lnTo>
                    <a:pt x="455" y="464"/>
                  </a:lnTo>
                  <a:lnTo>
                    <a:pt x="442" y="465"/>
                  </a:lnTo>
                  <a:lnTo>
                    <a:pt x="428" y="466"/>
                  </a:lnTo>
                  <a:lnTo>
                    <a:pt x="414" y="467"/>
                  </a:lnTo>
                  <a:lnTo>
                    <a:pt x="401" y="469"/>
                  </a:lnTo>
                  <a:lnTo>
                    <a:pt x="388" y="473"/>
                  </a:lnTo>
                  <a:lnTo>
                    <a:pt x="375" y="476"/>
                  </a:lnTo>
                  <a:lnTo>
                    <a:pt x="363" y="480"/>
                  </a:lnTo>
                  <a:lnTo>
                    <a:pt x="351" y="486"/>
                  </a:lnTo>
                  <a:lnTo>
                    <a:pt x="327" y="496"/>
                  </a:lnTo>
                  <a:lnTo>
                    <a:pt x="304" y="511"/>
                  </a:lnTo>
                  <a:lnTo>
                    <a:pt x="284" y="526"/>
                  </a:lnTo>
                  <a:lnTo>
                    <a:pt x="265" y="543"/>
                  </a:lnTo>
                  <a:lnTo>
                    <a:pt x="265" y="543"/>
                  </a:lnTo>
                  <a:lnTo>
                    <a:pt x="248" y="563"/>
                  </a:lnTo>
                  <a:lnTo>
                    <a:pt x="231" y="583"/>
                  </a:lnTo>
                  <a:lnTo>
                    <a:pt x="218" y="605"/>
                  </a:lnTo>
                  <a:lnTo>
                    <a:pt x="206" y="629"/>
                  </a:lnTo>
                  <a:lnTo>
                    <a:pt x="202" y="641"/>
                  </a:lnTo>
                  <a:lnTo>
                    <a:pt x="198" y="654"/>
                  </a:lnTo>
                  <a:lnTo>
                    <a:pt x="195" y="667"/>
                  </a:lnTo>
                  <a:lnTo>
                    <a:pt x="191" y="680"/>
                  </a:lnTo>
                  <a:lnTo>
                    <a:pt x="189" y="693"/>
                  </a:lnTo>
                  <a:lnTo>
                    <a:pt x="187" y="706"/>
                  </a:lnTo>
                  <a:lnTo>
                    <a:pt x="186" y="720"/>
                  </a:lnTo>
                  <a:lnTo>
                    <a:pt x="186" y="734"/>
                  </a:lnTo>
                  <a:lnTo>
                    <a:pt x="186" y="734"/>
                  </a:lnTo>
                  <a:lnTo>
                    <a:pt x="186" y="748"/>
                  </a:lnTo>
                  <a:lnTo>
                    <a:pt x="187" y="761"/>
                  </a:lnTo>
                  <a:lnTo>
                    <a:pt x="189" y="775"/>
                  </a:lnTo>
                  <a:lnTo>
                    <a:pt x="191" y="788"/>
                  </a:lnTo>
                  <a:lnTo>
                    <a:pt x="195" y="802"/>
                  </a:lnTo>
                  <a:lnTo>
                    <a:pt x="198" y="815"/>
                  </a:lnTo>
                  <a:lnTo>
                    <a:pt x="202" y="826"/>
                  </a:lnTo>
                  <a:lnTo>
                    <a:pt x="206" y="840"/>
                  </a:lnTo>
                  <a:lnTo>
                    <a:pt x="218" y="862"/>
                  </a:lnTo>
                  <a:lnTo>
                    <a:pt x="231" y="885"/>
                  </a:lnTo>
                  <a:lnTo>
                    <a:pt x="248" y="906"/>
                  </a:lnTo>
                  <a:lnTo>
                    <a:pt x="265" y="925"/>
                  </a:lnTo>
                  <a:lnTo>
                    <a:pt x="265" y="925"/>
                  </a:lnTo>
                  <a:lnTo>
                    <a:pt x="284" y="943"/>
                  </a:lnTo>
                  <a:lnTo>
                    <a:pt x="304" y="958"/>
                  </a:lnTo>
                  <a:lnTo>
                    <a:pt x="327" y="971"/>
                  </a:lnTo>
                  <a:lnTo>
                    <a:pt x="351" y="983"/>
                  </a:lnTo>
                  <a:lnTo>
                    <a:pt x="363" y="987"/>
                  </a:lnTo>
                  <a:lnTo>
                    <a:pt x="375" y="992"/>
                  </a:lnTo>
                  <a:lnTo>
                    <a:pt x="388" y="996"/>
                  </a:lnTo>
                  <a:lnTo>
                    <a:pt x="401" y="998"/>
                  </a:lnTo>
                  <a:lnTo>
                    <a:pt x="414" y="1001"/>
                  </a:lnTo>
                  <a:lnTo>
                    <a:pt x="428" y="1002"/>
                  </a:lnTo>
                  <a:lnTo>
                    <a:pt x="442" y="1003"/>
                  </a:lnTo>
                  <a:lnTo>
                    <a:pt x="455" y="1003"/>
                  </a:lnTo>
                  <a:lnTo>
                    <a:pt x="455" y="1003"/>
                  </a:lnTo>
                  <a:lnTo>
                    <a:pt x="469" y="1003"/>
                  </a:lnTo>
                  <a:lnTo>
                    <a:pt x="483" y="1002"/>
                  </a:lnTo>
                  <a:lnTo>
                    <a:pt x="496" y="1001"/>
                  </a:lnTo>
                  <a:lnTo>
                    <a:pt x="509" y="998"/>
                  </a:lnTo>
                  <a:lnTo>
                    <a:pt x="522" y="996"/>
                  </a:lnTo>
                  <a:lnTo>
                    <a:pt x="535" y="992"/>
                  </a:lnTo>
                  <a:lnTo>
                    <a:pt x="548" y="987"/>
                  </a:lnTo>
                  <a:lnTo>
                    <a:pt x="560" y="983"/>
                  </a:lnTo>
                  <a:lnTo>
                    <a:pt x="584" y="971"/>
                  </a:lnTo>
                  <a:lnTo>
                    <a:pt x="606" y="958"/>
                  </a:lnTo>
                  <a:lnTo>
                    <a:pt x="627" y="943"/>
                  </a:lnTo>
                  <a:lnTo>
                    <a:pt x="646" y="925"/>
                  </a:lnTo>
                  <a:lnTo>
                    <a:pt x="646" y="925"/>
                  </a:lnTo>
                  <a:lnTo>
                    <a:pt x="663" y="906"/>
                  </a:lnTo>
                  <a:lnTo>
                    <a:pt x="679" y="885"/>
                  </a:lnTo>
                  <a:lnTo>
                    <a:pt x="693" y="862"/>
                  </a:lnTo>
                  <a:lnTo>
                    <a:pt x="704" y="840"/>
                  </a:lnTo>
                  <a:lnTo>
                    <a:pt x="709" y="826"/>
                  </a:lnTo>
                  <a:lnTo>
                    <a:pt x="713" y="815"/>
                  </a:lnTo>
                  <a:lnTo>
                    <a:pt x="717" y="802"/>
                  </a:lnTo>
                  <a:lnTo>
                    <a:pt x="720" y="788"/>
                  </a:lnTo>
                  <a:lnTo>
                    <a:pt x="722" y="775"/>
                  </a:lnTo>
                  <a:lnTo>
                    <a:pt x="724" y="761"/>
                  </a:lnTo>
                  <a:lnTo>
                    <a:pt x="725" y="748"/>
                  </a:lnTo>
                  <a:lnTo>
                    <a:pt x="725" y="734"/>
                  </a:lnTo>
                  <a:lnTo>
                    <a:pt x="725" y="734"/>
                  </a:lnTo>
                  <a:lnTo>
                    <a:pt x="725" y="720"/>
                  </a:lnTo>
                  <a:lnTo>
                    <a:pt x="724" y="706"/>
                  </a:lnTo>
                  <a:lnTo>
                    <a:pt x="722" y="693"/>
                  </a:lnTo>
                  <a:lnTo>
                    <a:pt x="720" y="680"/>
                  </a:lnTo>
                  <a:lnTo>
                    <a:pt x="717" y="667"/>
                  </a:lnTo>
                  <a:lnTo>
                    <a:pt x="713" y="654"/>
                  </a:lnTo>
                  <a:lnTo>
                    <a:pt x="709" y="641"/>
                  </a:lnTo>
                  <a:lnTo>
                    <a:pt x="704" y="629"/>
                  </a:lnTo>
                  <a:lnTo>
                    <a:pt x="693" y="605"/>
                  </a:lnTo>
                  <a:lnTo>
                    <a:pt x="679" y="583"/>
                  </a:lnTo>
                  <a:lnTo>
                    <a:pt x="663" y="563"/>
                  </a:lnTo>
                  <a:lnTo>
                    <a:pt x="646" y="543"/>
                  </a:lnTo>
                  <a:lnTo>
                    <a:pt x="646" y="543"/>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国际心理咨询与辅导行业标准概述</a:t>
              </a:r>
            </a:p>
          </p:txBody>
        </p:sp>
      </p:grpSp>
      <p:grpSp>
        <p:nvGrpSpPr>
          <p:cNvPr id="33" name="Group 33"/>
          <p:cNvGrpSpPr/>
          <p:nvPr/>
        </p:nvGrpSpPr>
        <p:grpSpPr>
          <a:xfrm>
            <a:off x="4580697" y="3414620"/>
            <a:ext cx="2931336" cy="2734466"/>
            <a:chOff x="4580697" y="3414620"/>
            <a:chExt cx="2931336" cy="2734466"/>
          </a:xfrm>
        </p:grpSpPr>
        <p:sp>
          <p:nvSpPr>
            <p:cNvPr id="34" name="TextBox 34"/>
            <p:cNvSpPr txBox="1"/>
            <p:nvPr/>
          </p:nvSpPr>
          <p:spPr>
            <a:xfrm>
              <a:off x="4580697" y="3414620"/>
              <a:ext cx="2931336" cy="2734466"/>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国际心理咨询与辅导行业标准通常由专业机构制定并实施，例如美国心理咨询协会（American Counseling Association）和英国心理咨询与心理治疗协会（British Association for Counselling and Psychotherapy）等。</a:t>
              </a:r>
            </a:p>
          </p:txBody>
        </p:sp>
      </p:grpSp>
      <p:grpSp>
        <p:nvGrpSpPr>
          <p:cNvPr id="35" name="Group 35"/>
          <p:cNvGrpSpPr/>
          <p:nvPr/>
        </p:nvGrpSpPr>
        <p:grpSpPr>
          <a:xfrm>
            <a:off x="1283904" y="3414620"/>
            <a:ext cx="2931336" cy="2734466"/>
            <a:chOff x="1283904" y="3414620"/>
            <a:chExt cx="2931336" cy="2734466"/>
          </a:xfrm>
        </p:grpSpPr>
        <p:sp>
          <p:nvSpPr>
            <p:cNvPr id="36" name="TextBox 36"/>
            <p:cNvSpPr txBox="1"/>
            <p:nvPr/>
          </p:nvSpPr>
          <p:spPr>
            <a:xfrm>
              <a:off x="1283904" y="3414620"/>
              <a:ext cx="2931336" cy="2734466"/>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国际心理咨询与辅导行业标准主要包括专业资格认证、伦理规范、服务质量标准等方面。这些标准旨在确保从业人员具备专业知识和技能，遵守职业道德，提供高质量的心理咨询与辅导服务。</a:t>
              </a:r>
            </a:p>
          </p:txBody>
        </p:sp>
      </p:grpSp>
      <p:grpSp>
        <p:nvGrpSpPr>
          <p:cNvPr id="37" name="Group 37"/>
          <p:cNvGrpSpPr/>
          <p:nvPr/>
        </p:nvGrpSpPr>
        <p:grpSpPr>
          <a:xfrm>
            <a:off x="7975693" y="3414620"/>
            <a:ext cx="2931336" cy="2734466"/>
            <a:chOff x="7975693" y="3414620"/>
            <a:chExt cx="2931336" cy="2734466"/>
          </a:xfrm>
        </p:grpSpPr>
        <p:sp>
          <p:nvSpPr>
            <p:cNvPr id="38" name="TextBox 38"/>
            <p:cNvSpPr txBox="1"/>
            <p:nvPr/>
          </p:nvSpPr>
          <p:spPr>
            <a:xfrm>
              <a:off x="7975693" y="3414620"/>
              <a:ext cx="2931336" cy="2734466"/>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国际心理咨询与辅导行业标准的制定和实施有助于提高行业的专业水平和服务质量，保障消费者的权益。</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743534" y="1338101"/>
            <a:ext cx="3333658" cy="4817902"/>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743534" y="1338101"/>
            <a:ext cx="3333658" cy="1268015"/>
          </a:xfrm>
          <a:prstGeom prst="rect">
            <a:avLst/>
          </a:prstGeom>
          <a:solidFill>
            <a:schemeClr val="accent2">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938867" y="2734162"/>
            <a:ext cx="2990850" cy="30765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ct val="0"/>
              </a:spcBef>
            </a:pPr>
            <a:r>
              <a:rPr lang="en-US" sz="1350">
                <a:solidFill>
                  <a:srgbClr val="FFFFFF">
                    <a:alpha val="100000"/>
                  </a:srgbClr>
                </a:solidFill>
                <a:latin typeface="Microsoft Yahei"/>
                <a:ea typeface="Microsoft Yahei"/>
                <a:cs typeface="Microsoft Yahei"/>
              </a:rPr>
              <a:t>以美国为例，美国心理咨询协会（American Counseling Association）制定了全面的伦理规范和行业标准，对从业人员的专业行为进行规范和监督。同时，该协会还通过认证制度对从业人员的专业资格进行评估和认可，确保从业人员具备相应的专业知识和技能。</a:t>
            </a:r>
          </a:p>
        </p:txBody>
      </p:sp>
      <p:sp>
        <p:nvSpPr>
          <p:cNvPr id="5" name="AutoShape 5"/>
          <p:cNvSpPr/>
          <p:nvPr/>
        </p:nvSpPr>
        <p:spPr>
          <a:xfrm>
            <a:off x="4429171" y="1338101"/>
            <a:ext cx="3333658" cy="4817902"/>
          </a:xfrm>
          <a:prstGeom prst="rect">
            <a:avLst/>
          </a:prstGeom>
          <a:solidFill>
            <a:schemeClr val="accent2">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429171" y="1338101"/>
            <a:ext cx="3333658" cy="126801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TextBox 7"/>
          <p:cNvSpPr txBox="1"/>
          <p:nvPr/>
        </p:nvSpPr>
        <p:spPr>
          <a:xfrm>
            <a:off x="4624504" y="2734162"/>
            <a:ext cx="2995145" cy="306019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350">
                <a:solidFill>
                  <a:srgbClr val="FFFFFF">
                    <a:alpha val="100000"/>
                  </a:srgbClr>
                </a:solidFill>
                <a:latin typeface="Microsoft Yahei"/>
                <a:ea typeface="Microsoft Yahei"/>
                <a:cs typeface="Microsoft Yahei"/>
              </a:rPr>
              <a:t>英国的心理咨询与心理治疗协会（British Association for Counselling and Psychotherapy）也制定了详细的伦理规范和服务质量标准，并实施严格的认证制度，以确保从业人员具备专业资格和遵守职业道德。</a:t>
            </a:r>
          </a:p>
        </p:txBody>
      </p:sp>
      <p:sp>
        <p:nvSpPr>
          <p:cNvPr id="8" name="AutoShape 8"/>
          <p:cNvSpPr/>
          <p:nvPr/>
        </p:nvSpPr>
        <p:spPr>
          <a:xfrm>
            <a:off x="8118788" y="1338101"/>
            <a:ext cx="3333658" cy="4817902"/>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8118788" y="1338101"/>
            <a:ext cx="3333658" cy="1268015"/>
          </a:xfrm>
          <a:prstGeom prst="rect">
            <a:avLst/>
          </a:prstGeom>
          <a:solidFill>
            <a:schemeClr val="accent2">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8314120" y="2734162"/>
            <a:ext cx="2995145" cy="306019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350">
                <a:solidFill>
                  <a:srgbClr val="FFFFFF">
                    <a:alpha val="100000"/>
                  </a:srgbClr>
                </a:solidFill>
                <a:latin typeface="Microsoft Yahei"/>
                <a:ea typeface="Microsoft Yahei"/>
                <a:cs typeface="Microsoft Yahei"/>
              </a:rPr>
              <a:t>这些典型案例的启示是，建立完善的行业标准和规范是提高心理咨询与辅导行业专业水平和服务质量的关键。同时，行业协会的监管和认证制度的实施也是保障从业人员专业水平和消费者权益的重要手段。</a:t>
            </a:r>
          </a:p>
        </p:txBody>
      </p:sp>
      <p:sp>
        <p:nvSpPr>
          <p:cNvPr id="11" name="TextBox 11"/>
          <p:cNvSpPr txBox="1"/>
          <p:nvPr/>
        </p:nvSpPr>
        <p:spPr>
          <a:xfrm>
            <a:off x="1766577" y="1338101"/>
            <a:ext cx="1155795"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5775" b="1">
                <a:solidFill>
                  <a:srgbClr val="FFFFFF">
                    <a:alpha val="100000"/>
                  </a:srgbClr>
                </a:solidFill>
                <a:latin typeface="Microsoft Yahei"/>
                <a:ea typeface="Microsoft Yahei"/>
                <a:cs typeface="Microsoft Yahei"/>
              </a:rPr>
              <a:t>01</a:t>
            </a:r>
          </a:p>
        </p:txBody>
      </p:sp>
      <p:sp>
        <p:nvSpPr>
          <p:cNvPr id="12" name="TextBox 12"/>
          <p:cNvSpPr txBox="1"/>
          <p:nvPr/>
        </p:nvSpPr>
        <p:spPr>
          <a:xfrm>
            <a:off x="5518102" y="1338101"/>
            <a:ext cx="1155795"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5775" b="1">
                <a:solidFill>
                  <a:srgbClr val="FFFFFF">
                    <a:alpha val="100000"/>
                  </a:srgbClr>
                </a:solidFill>
                <a:latin typeface="Microsoft Yahei"/>
                <a:ea typeface="Microsoft Yahei"/>
                <a:cs typeface="Microsoft Yahei"/>
              </a:rPr>
              <a:t>02</a:t>
            </a:r>
          </a:p>
        </p:txBody>
      </p:sp>
      <p:sp>
        <p:nvSpPr>
          <p:cNvPr id="13" name="TextBox 13"/>
          <p:cNvSpPr txBox="1"/>
          <p:nvPr/>
        </p:nvSpPr>
        <p:spPr>
          <a:xfrm>
            <a:off x="9141830" y="1338101"/>
            <a:ext cx="1155795"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5775" b="1">
                <a:solidFill>
                  <a:srgbClr val="FFFFFF">
                    <a:alpha val="100000"/>
                  </a:srgbClr>
                </a:solidFill>
                <a:latin typeface="Microsoft Yahei"/>
                <a:ea typeface="Microsoft Yahei"/>
                <a:cs typeface="Microsoft Yahei"/>
              </a:rPr>
              <a:t>03</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典型案例分析与启示</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073079" y="2001700"/>
            <a:ext cx="9603903" cy="34442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20000"/>
              </a:lnSpc>
              <a:buFont typeface="Arial"/>
              <a:buChar char="•"/>
            </a:pPr>
            <a:r>
              <a:rPr lang="en-US" sz="1500">
                <a:solidFill>
                  <a:schemeClr val="dk1">
                    <a:alpha val="100000"/>
                  </a:schemeClr>
                </a:solidFill>
                <a:latin typeface="Microsoft Yahei"/>
                <a:ea typeface="Microsoft Yahei"/>
                <a:cs typeface="Microsoft Yahei"/>
              </a:rPr>
              <a:t>借鉴国际心理咨询与辅导行业标准的制定和实施经验，建立和完善我国的行业标准和规范，包括专业资格认证、伦理规范、服务质量标准等方面。</a:t>
            </a:r>
          </a:p>
          <a:p>
            <a:pPr marL="203200" lvl="0" indent="-203200">
              <a:lnSpc>
                <a:spcPct val="120000"/>
              </a:lnSpc>
              <a:buFont typeface="Arial"/>
              <a:buChar char="•"/>
            </a:pPr>
            <a:r>
              <a:rPr lang="en-US" sz="900">
                <a:solidFill>
                  <a:srgbClr val="000000">
                    <a:alpha val="100000"/>
                  </a:srgbClr>
                </a:solidFill>
                <a:latin typeface="Microsoft Yahei"/>
                <a:ea typeface="Microsoft Yahei"/>
                <a:cs typeface="Microsoft Yahei"/>
              </a:rPr>
              <a:t>加强行业协会的监管职能，制定严格的认证制度，对从业人员的专业资格进行评估和认可，确保从业人员具备相应的专业知识和技能。</a:t>
            </a:r>
          </a:p>
          <a:p>
            <a:pPr marL="203200" lvl="0" indent="-203200">
              <a:lnSpc>
                <a:spcPct val="120000"/>
              </a:lnSpc>
              <a:buFont typeface="Arial"/>
              <a:buChar char="•"/>
            </a:pPr>
            <a:r>
              <a:rPr lang="en-US" sz="900">
                <a:solidFill>
                  <a:srgbClr val="000000">
                    <a:alpha val="100000"/>
                  </a:srgbClr>
                </a:solidFill>
                <a:latin typeface="Microsoft Yahei"/>
                <a:ea typeface="Microsoft Yahei"/>
                <a:cs typeface="Microsoft Yahei"/>
              </a:rPr>
              <a:t>建立完善的投诉处理机制，及时处理消费者投诉，保障消费者的权益。</a:t>
            </a:r>
          </a:p>
          <a:p>
            <a:pPr marL="203200" lvl="0" indent="-203200">
              <a:lnSpc>
                <a:spcPct val="120000"/>
              </a:lnSpc>
              <a:buFont typeface="Arial"/>
              <a:buChar char="•"/>
            </a:pPr>
            <a:r>
              <a:rPr lang="en-US" sz="900">
                <a:solidFill>
                  <a:srgbClr val="000000">
                    <a:alpha val="100000"/>
                  </a:srgbClr>
                </a:solidFill>
                <a:latin typeface="Microsoft Yahei"/>
                <a:ea typeface="Microsoft Yahei"/>
                <a:cs typeface="Microsoft Yahei"/>
              </a:rPr>
              <a:t>在制定行业标准和规范的过程中，应充分考虑我国文化背景和社会需求，实现国际经验的本土化。例如，在伦理规范中应强调尊重中国传统文化价值观，在服务质量标准中应关注中国消费者的特殊需求等。</a:t>
            </a:r>
          </a:p>
        </p:txBody>
      </p:sp>
      <p:grpSp>
        <p:nvGrpSpPr>
          <p:cNvPr id="3" name="Group 3"/>
          <p:cNvGrpSpPr/>
          <p:nvPr/>
        </p:nvGrpSpPr>
        <p:grpSpPr>
          <a:xfrm>
            <a:off x="454963" y="93878"/>
            <a:ext cx="10641129" cy="914400"/>
            <a:chOff x="454963" y="93878"/>
            <a:chExt cx="10641129" cy="914400"/>
          </a:xfrm>
        </p:grpSpPr>
        <p:sp>
          <p:nvSpPr>
            <p:cNvPr id="4" name="AutoShape 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TextBox 2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可借鉴之处及本土化思考</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5" y="5833872"/>
            <a:ext cx="12192000" cy="1024128"/>
          </a:xfrm>
          <a:prstGeom prst="rect">
            <a:avLst/>
          </a:prstGeom>
        </p:spPr>
      </p:pic>
      <p:sp>
        <p:nvSpPr>
          <p:cNvPr id="3" name="AutoShape 3"/>
          <p:cNvSpPr/>
          <p:nvPr/>
        </p:nvSpPr>
        <p:spPr>
          <a:xfrm rot="1800000">
            <a:off x="3795009" y="1353581"/>
            <a:ext cx="4621227" cy="4621227"/>
          </a:xfrm>
          <a:prstGeom prst="roundRect">
            <a:avLst>
              <a:gd name="adj" fmla="val 13707"/>
            </a:avLst>
          </a:prstGeom>
          <a:solidFill>
            <a:schemeClr val="accent3">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rot="1082144">
            <a:off x="3728380" y="1200864"/>
            <a:ext cx="4851037" cy="4851037"/>
          </a:xfrm>
          <a:prstGeom prst="roundRect">
            <a:avLst>
              <a:gd name="adj" fmla="val 16769"/>
            </a:avLst>
          </a:prstGeom>
          <a:ln w="32099">
            <a:solidFill>
              <a:schemeClr val="accent1">
                <a:alpha val="100000"/>
              </a:schemeClr>
            </a:solidFill>
            <a:prstDash val="sysDash"/>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5" name="AutoShape 5"/>
          <p:cNvSpPr/>
          <p:nvPr/>
        </p:nvSpPr>
        <p:spPr>
          <a:xfrm rot="2700000">
            <a:off x="3789241" y="977873"/>
            <a:ext cx="4621227" cy="4621227"/>
          </a:xfrm>
          <a:prstGeom prst="roundRect">
            <a:avLst>
              <a:gd name="adj" fmla="val 16769"/>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4081312" y="881760"/>
            <a:ext cx="4145173" cy="1503638"/>
            <a:chOff x="4081312" y="881760"/>
            <a:chExt cx="4145173" cy="1503638"/>
          </a:xfrm>
        </p:grpSpPr>
        <p:sp>
          <p:nvSpPr>
            <p:cNvPr id="7" name="TextBox 7"/>
            <p:cNvSpPr txBox="1"/>
            <p:nvPr/>
          </p:nvSpPr>
          <p:spPr>
            <a:xfrm>
              <a:off x="4081312" y="881760"/>
              <a:ext cx="4145173" cy="1503638"/>
            </a:xfrm>
            <a:prstGeom prst="rect">
              <a:avLst/>
            </a:prstGeom>
          </p:spPr>
          <p:txBody>
            <a:bodyPr vert="horz" wrap="square" lIns="66008" tIns="33052" rIns="66008" bIns="33052"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7500" b="1">
                  <a:solidFill>
                    <a:srgbClr val="FFFFFF">
                      <a:alpha val="100000"/>
                    </a:srgbClr>
                  </a:solidFill>
                  <a:latin typeface="Microsoft Yahei"/>
                  <a:ea typeface="Microsoft Yahei"/>
                  <a:cs typeface="Microsoft Yahei"/>
                </a:rPr>
                <a:t>03</a:t>
              </a:r>
            </a:p>
          </p:txBody>
        </p:sp>
      </p:grpSp>
      <p:sp>
        <p:nvSpPr>
          <p:cNvPr id="8" name="TextBox 8"/>
          <p:cNvSpPr txBox="1"/>
          <p:nvPr/>
        </p:nvSpPr>
        <p:spPr>
          <a:xfrm>
            <a:off x="3546545" y="2554662"/>
            <a:ext cx="5098919" cy="1467649"/>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3600">
                <a:solidFill>
                  <a:srgbClr val="FFFFFF">
                    <a:alpha val="100000"/>
                  </a:srgbClr>
                </a:solidFill>
                <a:latin typeface="Microsoft Yahei"/>
                <a:ea typeface="Microsoft Yahei"/>
                <a:cs typeface="Microsoft Yahei"/>
              </a:rPr>
              <a:t>制定行业标准与规范的必要性</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185766" y="1751287"/>
            <a:ext cx="5242663" cy="4234459"/>
          </a:xfrm>
          <a:prstGeom prst="roundRect">
            <a:avLst/>
          </a:prstGeom>
          <a:solidFill>
            <a:schemeClr val="accent1">
              <a:alpha val="1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763571" y="1751287"/>
            <a:ext cx="5242663" cy="4234459"/>
          </a:xfrm>
          <a:prstGeom prst="round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4552349" y="2452189"/>
            <a:ext cx="3087301" cy="3087301"/>
          </a:xfrm>
          <a:prstGeom prst="ellipse">
            <a:avLst/>
          </a:prstGeom>
          <a:solidFill>
            <a:schemeClr val="lt1">
              <a:alpha val="48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4721546" y="2621386"/>
            <a:ext cx="2748908" cy="2748908"/>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4969025" y="2959520"/>
            <a:ext cx="2253950" cy="20726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7650" b="1">
                <a:solidFill>
                  <a:srgbClr val="FFFFFF">
                    <a:alpha val="100000"/>
                  </a:srgbClr>
                </a:solidFill>
                <a:latin typeface="Microsoft Yahei"/>
                <a:ea typeface="Microsoft Yahei"/>
                <a:cs typeface="Microsoft Yahei"/>
              </a:rPr>
              <a:t>VS</a:t>
            </a:r>
          </a:p>
        </p:txBody>
      </p:sp>
      <p:sp>
        <p:nvSpPr>
          <p:cNvPr id="7" name="TextBox 7"/>
          <p:cNvSpPr txBox="1"/>
          <p:nvPr/>
        </p:nvSpPr>
        <p:spPr>
          <a:xfrm>
            <a:off x="1094226" y="2244504"/>
            <a:ext cx="3267075" cy="32480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rgbClr val="FFFFFF">
                    <a:alpha val="100000"/>
                  </a:srgbClr>
                </a:solidFill>
                <a:latin typeface="Microsoft Yahei"/>
                <a:ea typeface="Microsoft Yahei"/>
                <a:cs typeface="Microsoft Yahei"/>
              </a:rPr>
              <a:t>建立行业标准与规范有助于提升心理咨询与辅导行业的整体水平。通过制定统一的标准和规范，可以确保从业者具备专业知识和技能，提高服务质量，满足客户的需求。</a:t>
            </a:r>
          </a:p>
        </p:txBody>
      </p:sp>
      <p:sp>
        <p:nvSpPr>
          <p:cNvPr id="8" name="TextBox 8"/>
          <p:cNvSpPr txBox="1"/>
          <p:nvPr/>
        </p:nvSpPr>
        <p:spPr>
          <a:xfrm>
            <a:off x="7808528" y="2244504"/>
            <a:ext cx="3286125" cy="32480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chemeClr val="accent1">
                    <a:alpha val="100000"/>
                  </a:schemeClr>
                </a:solidFill>
                <a:latin typeface="Microsoft Yahei"/>
                <a:ea typeface="Microsoft Yahei"/>
                <a:cs typeface="Microsoft Yahei"/>
              </a:rPr>
              <a:t>行业标准和规范的制定可以促进从业者之间的交流和合作，推动行业整体水平的提升。同时，通过建立行业标准和规范，可以加强行业的自律和监管，减少不良从业者的存在。</a:t>
            </a:r>
          </a:p>
        </p:txBody>
      </p:sp>
      <p:grpSp>
        <p:nvGrpSpPr>
          <p:cNvPr id="9" name="Group 9"/>
          <p:cNvGrpSpPr/>
          <p:nvPr/>
        </p:nvGrpSpPr>
        <p:grpSpPr>
          <a:xfrm>
            <a:off x="454963" y="93878"/>
            <a:ext cx="10641129" cy="914400"/>
            <a:chOff x="454963" y="93878"/>
            <a:chExt cx="10641129" cy="914400"/>
          </a:xfrm>
        </p:grpSpPr>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提升行业整体水平的需要</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287219"/>
          </a:xfrm>
          <a:prstGeom prst="round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4547" y="1787738"/>
            <a:ext cx="9582906"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制定行业标准与规范是为了更好地保障消费者的权益。通过建立行业标准和规范，可以确保消费者在接受心理咨询与辅导服务时能够得到专业、可靠的服务，减少因不良从业者导致的损害。</a:t>
            </a:r>
          </a:p>
        </p:txBody>
      </p:sp>
      <p:sp>
        <p:nvSpPr>
          <p:cNvPr id="4" name="AutoShape 4"/>
          <p:cNvSpPr/>
          <p:nvPr/>
        </p:nvSpPr>
        <p:spPr>
          <a:xfrm>
            <a:off x="866575" y="3830586"/>
            <a:ext cx="10458850" cy="2286677"/>
          </a:xfrm>
          <a:prstGeom prst="roundRect">
            <a:avLst/>
          </a:prstGeom>
          <a:solidFill>
            <a:schemeClr val="accent1">
              <a:alpha val="1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1218874" y="4371944"/>
            <a:ext cx="9582150"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accent1">
                    <a:alpha val="100000"/>
                  </a:schemeClr>
                </a:solidFill>
                <a:latin typeface="Microsoft Yahei"/>
                <a:ea typeface="Microsoft Yahei"/>
                <a:cs typeface="Microsoft Yahei"/>
              </a:rPr>
              <a:t>行业标准和规范的制定可以加强从业者的责任和义务，提高服务质量和透明度，使消费者更加信任和满意。同时，通过建立投诉和纠纷解决机制，可以更好地维护消费者的权益。</a:t>
            </a:r>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保障消费者权益的需要</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https://d.book118.com/726203035042010040</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FFBEF"/>
      </a:lt1>
      <a:dk2>
        <a:srgbClr val="351E00"/>
      </a:dk2>
      <a:lt2>
        <a:srgbClr val="FFFFFF"/>
      </a:lt2>
      <a:accent1>
        <a:srgbClr val="FF6D1B"/>
      </a:accent1>
      <a:accent2>
        <a:srgbClr val="FF9000"/>
      </a:accent2>
      <a:accent3>
        <a:srgbClr val="C76900"/>
      </a:accent3>
      <a:accent4>
        <a:srgbClr val="FF6E40"/>
      </a:accent4>
      <a:accent5>
        <a:srgbClr val="FF855E"/>
      </a:accent5>
      <a:accent6>
        <a:srgbClr val="B993DF"/>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58</Paragraphs>
  <Slides>14</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14</vt:i4>
      </vt:variant>
    </vt:vector>
  </HeadingPairs>
  <TitlesOfParts>
    <vt:vector baseType="lpstr" size="18">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2024-09-06T12:33:22.359</cp:lastPrinted>
  <dcterms:created xsi:type="dcterms:W3CDTF">2024-09-06T04:33:22Z</dcterms:created>
  <dcterms:modified xsi:type="dcterms:W3CDTF">2024-09-06T04:33:24Z</dcterms:modified>
</cp:coreProperties>
</file>