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C63C03-1291-4261-AA3F-61CE9DB2BF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BC67CA-382A-4B8E-961A-5368703E2F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510764-DA8E-42BE-9E1D-CA2CAFEFA2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60E03A-9107-42EB-B981-2362245736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5387BB7-704D-443E-B663-F1A49E7670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D94459-31B1-4005-A0E9-088C1431B9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991174B-F274-49E0-A29D-8E0314BEF0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DB5D3E-A55D-4AD4-907F-B7F2762E2E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728978-F482-43D0-BF3D-AEF5DE1485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A98497-B3A4-460A-8068-F7AD6D9879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144622-56AF-42F2-B6F8-6E5516F8E5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6205121042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3807625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新生儿鼻饲喂养和护理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新生儿鼻饲喂养的基本知识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新生儿鼻饲喂养的技巧和方法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新生儿鼻饲喂养的护理技巧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新生儿鼻饲喂养的常见问题和解决方案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新生儿鼻饲喂养的案例分享和经验总结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2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新生儿鼻饲喂养的基本知识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76" r="3257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023" r="3202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鼻饲喂养是一种通过鼻腔插入胃管，将营养物质直接输送到胃内的喂养方式。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为无法自行进食的新生儿提供营养，满足其生长发育的需求。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鼻饲喂养的定义和目的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78" r="1077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鼻饲喂养的适用人群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有吞咽困难或胃食管反流的新生儿。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新生儿：特别是早产儿、低出生体重儿等需要特殊护理的高危新生儿。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能够保证营养物质的摄入，促进新生儿的生长发育；减少吸入性肺炎的风险；减轻家长的负担。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定期检查和清洁鼻腔，保持鼻腔通畅；定期更换胃管，防止感染；注意观察新生儿的反应，及时处理不良反应；严格遵循无菌操作原则，避免交叉感染。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鼻饲喂养的优点和注意事项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2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新生儿鼻饲喂养的技巧和方法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769" b="1876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将宝宝头部抬高约30度，身体与头部呈45度角，保持半卧姿势，有助于减少胃食管反流和溢乳。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将宝宝侧卧，头部稍微后仰，保持呼吸道通畅，避免呛奶。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正确的喂养姿势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侧卧位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半卧位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7886" r="7886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选择适合新生儿的奶瓶，材质应为玻璃或安全的塑料材质。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奶嘴应柔软、无毒，大小适中，以确保宝宝能够顺利吸吮。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合适的奶瓶和奶嘴选择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温度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确保奶液温度适宜，可滴在手背上测试，不感觉烫为宜。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根据宝宝的体重和需求来确定每次喂养的奶量，遵循医生的建议。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正确的喂养温度和量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31" b="263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喂养后的拍背排气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在喂养结束后，轻轻拍打宝宝的背部，帮助排出胃内的空气，减少溢乳和腹胀。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注意观察宝宝是否有溢乳、呼吸困难等异常情况，如有应及时处理。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2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新生儿鼻饲喂养的护理技巧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https://d.book118.com/726205121042010052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2024-09-18T11:50:01.040</cp:lastPrinted>
  <dcterms:created xsi:type="dcterms:W3CDTF">2024-09-18T03:50:01Z</dcterms:created>
  <dcterms:modified xsi:type="dcterms:W3CDTF">2024-09-18T03:50:03Z</dcterms:modified>
</cp:coreProperties>
</file>