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217830-550D-410A-B1F2-3A7BB6F2BC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5197E8-E316-495C-80B2-A435E0FDF4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8B9DCF-AD37-401F-B3AA-9D1DFF5BE0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A1F7E4-300D-449E-A1EC-B3FACEE9A2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50EDCD-12B3-4649-9E43-6740B73036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D531CC-9977-401F-8093-ABCB46C8F2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E46F89-80ED-4E65-BAB1-292537A9F0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02254B-15F1-4802-816C-0DD9FDE55D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62DCAA-EA72-481C-907B-228074ECE7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D6E135-858F-4C82-B70A-D1F1D453BE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6164A8-12ED-4684-BDFD-442B9066D6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621005222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瘫痪患者护理指南与实践\n## 1.瘫痪患者基本情况与护理需求\n### 1.1瘫痪原因及类型概述\n### 1.2瘫痪患者的心理特点与需求\n### 1.3瘫痪患者的生活自理能力评估\n## 2.瘫痪患者的日常生活护理\n### 2.1饮食护理与营养支持\n### 2.2皮肤护理与压疮预防\n### 2.3排泄护理与隐私保护\n## 3.瘫痪患者的康复训练与指导\n### 3.1康复训练的重要性及方法\n### 3.2康复训练计划与目标制定\n### 3.3康复训练过程中的注意事项与沟通\n## 4.瘫痪患者的药物治疗与护理\n### 4.1药物治疗方案与药物管理\n### 4.2药物副作用的观察与处理\n### 4.3药物与康复训练的协同作用\n## 5.瘫痪患者的心理护理与社会支持\n### 5.1心理护理的方法与技巧\n### 5.2家庭与社会的支持系统建立\n### 5.3心理调适与心理康复\n## 6.瘫痪患者的预防保健与长期护理\n### 6.1预防保健措施与生活习惯改善\n### 6.2长期护理计划的制定与实施\n### 6.3随访与生活质量评估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瘫痪患者护理指南与实践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n-lt"/>
              </a:rPr>
              <a:t>CREATE TOGETHER</a:t>
            </a:r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9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20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瘫痪患者基本情况与护理需求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瘫痪原因及类型概述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瘫痪原因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神经系统疾病：如脑卒中、脊髓损伤、多发性硬化等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外伤：如骨折、脱臼、外伤性截肢等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肌肉疾病：如肌萎缩侧索硬化症、杜氏肌营养不良等</a:t>
                </a:r>
                <a:endParaRPr/>
              </a:p>
            </p:txBody>
          </p:sp>
          <p:pic>
            <p:nvPicPr>
              <p:cNvPr id="21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瘫痪类型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四肢瘫痪：上肢和下肢均不能活动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偏瘫：一侧上下肢瘫痪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单肢瘫痪：一个肢体瘫痪</a:t>
                </a:r>
                <a:endParaRPr/>
              </a:p>
            </p:txBody>
          </p:sp>
          <p:pic>
            <p:nvPicPr>
              <p:cNvPr id="2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心理特点</a:t>
                </a:r>
                <a:endParaRPr/>
              </a:p>
            </p:txBody>
          </p:sp>
          <p:sp>
            <p:nvSpPr>
              <p:cNvPr id="22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焦虑：对未来的担忧、生活质量的下降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抑郁：长期卧床、社交受限、自尊心受损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孤独：缺乏交流、缺乏关爱、缺乏支持</a:t>
                </a:r>
                <a:endParaRPr/>
              </a:p>
            </p:txBody>
          </p:sp>
          <p:sp>
            <p:nvSpPr>
              <p:cNvPr id="22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心理需求</a:t>
                </a:r>
                <a:endParaRPr/>
              </a:p>
            </p:txBody>
          </p:sp>
          <p:sp>
            <p:nvSpPr>
              <p:cNvPr id="22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安全感：需要稳定的生活环境、避免意外受伤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自尊感：需要他人的尊重和理解、避免歧视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归属感：需要家庭的关爱和陪伴、参与社交活动</a:t>
                </a:r>
                <a:endParaRPr/>
              </a:p>
            </p:txBody>
          </p:sp>
          <p:sp>
            <p:nvSpPr>
              <p:cNvPr id="23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瘫痪患者的心理特点与需求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瘫痪患者的生活自理能力评估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评估方法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观察患者日常生活中的表现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向患者家属了解患者的自理能力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进行专业的康复评估</a:t>
                </a:r>
                <a:endParaRPr/>
              </a:p>
            </p:txBody>
          </p:sp>
          <p:pic>
            <p:nvPicPr>
              <p:cNvPr id="2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评估内容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饮食：吞咽功能、饮食需求、进食方式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排泄：排便控制、排尿控制、是否需要辅助设备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穿衣：穿衣能力、需要帮助的程度、穿衣时间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洗漱：洗漱能力、需要帮助的程度、洗漱时间</a:t>
                </a:r>
                <a:endParaRPr/>
              </a:p>
            </p:txBody>
          </p:sp>
          <p:pic>
            <p:nvPicPr>
              <p:cNvPr id="2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49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50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瘫痪患者的日常生活护理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饮食护理</a:t>
                </a:r>
                <a:endParaRPr/>
              </a:p>
            </p:txBody>
          </p:sp>
          <p:sp>
            <p:nvSpPr>
              <p:cNvPr id="25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合理安排餐次：少食多餐、定时定量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保持良好的进食姿势：患者舒适的姿势、避免呛咳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加强吞咽功能训练：口腔肌肉锻炼、吞咽反射训练</a:t>
                </a:r>
                <a:endParaRPr/>
              </a:p>
            </p:txBody>
          </p:sp>
          <p:sp>
            <p:nvSpPr>
              <p:cNvPr id="25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营养支持</a:t>
                </a:r>
                <a:endParaRPr/>
              </a:p>
            </p:txBody>
          </p:sp>
          <p:sp>
            <p:nvSpPr>
              <p:cNvPr id="26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高蛋白、高纤维、低脂肪的饮食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保证充足的水分摄入：饮水、果汁、汤等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适当的矿物质和维生素补充：钙、磷、铁、维生素B族等</a:t>
                </a:r>
                <a:endParaRPr/>
              </a:p>
            </p:txBody>
          </p:sp>
          <p:sp>
            <p:nvSpPr>
              <p:cNvPr id="26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饮食护理与营养支持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皮肤护理</a:t>
                </a:r>
                <a:endParaRPr/>
              </a:p>
            </p:txBody>
          </p:sp>
          <p:sp>
            <p:nvSpPr>
              <p:cNvPr id="27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保持皮肤清洁干燥：定期擦拭、避免潮湿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防止皮肤摩擦：使用防护垫、避免直接接触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定期翻身：避免长时间压迫同一部位</a:t>
                </a:r>
                <a:endParaRPr/>
              </a:p>
            </p:txBody>
          </p:sp>
          <p:sp>
            <p:nvSpPr>
              <p:cNvPr id="27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压疮预防</a:t>
                </a:r>
                <a:endParaRPr/>
              </a:p>
            </p:txBody>
          </p:sp>
          <p:sp>
            <p:nvSpPr>
              <p:cNvPr id="28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使用合适的床垫和坐垫：减压、透气、舒适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定期检查皮肤：观察皮肤颜色、温度、硬度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及时发现和处理压疮：清洁伤口、保持干燥、使用敷料</a:t>
                </a:r>
                <a:endParaRPr/>
              </a:p>
            </p:txBody>
          </p:sp>
          <p:sp>
            <p:nvSpPr>
              <p:cNvPr id="28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皮肤护理与压疮预防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排泄护理与隐私保护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排泄护理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规律排便：定时提醒、避免憋便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保持排便通畅：饮食调整、适当运动、药物辅助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辅助排便：使用便盆、尿布、辅助器具</a:t>
                </a:r>
                <a:endParaRPr/>
              </a:p>
            </p:txBody>
          </p:sp>
          <p:pic>
            <p:nvPicPr>
              <p:cNvPr id="29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隐私保护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尊重患者的隐私：关闭门窗、拉上窗帘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提供私密的排泄环境：独立的卫生间、隐蔽的排泄设施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保护和维护患者的尊严：避免嘲笑、侮辱、冷漠</a:t>
                </a:r>
                <a:endParaRPr/>
              </a:p>
            </p:txBody>
          </p:sp>
          <p:pic>
            <p:nvPicPr>
              <p:cNvPr id="29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瘫痪患者的康复训练与指导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康复训练的重要性</a:t>
                </a:r>
                <a:endParaRPr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提高生活自理能力：穿衣、进食、洗漱等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防止肌肉萎缩和关节僵硬：定期进行肌肉和关节活动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改善心肺功能：适量的运动锻炼、呼吸训练</a:t>
                </a:r>
                <a:endParaRPr/>
              </a:p>
            </p:txBody>
          </p:sp>
          <p:sp>
            <p:nvSpPr>
              <p:cNvPr id="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康复训练方法</a:t>
                </a:r>
                <a:endParaRPr/>
              </a:p>
            </p:txBody>
          </p:sp>
          <p:sp>
            <p:nvSpPr>
              <p:cNvPr id="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肢体功能训练：被动运动、主动运动、肌力训练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平衡和协调训练：站立、行走、平衡球训练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日常生活活动训练：自理能力训练、家务活动训练、社交活动训练</a:t>
                </a:r>
                <a:endParaRPr/>
              </a:p>
            </p:txBody>
          </p:sp>
          <p:sp>
            <p:nvSpPr>
              <p:cNvPr id="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康复训练的重要性及方法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康复训练计划</a:t>
                </a:r>
                <a:endParaRPr/>
              </a:p>
            </p:txBody>
          </p:sp>
          <p:sp>
            <p:nvSpPr>
              <p:cNvPr id="3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制定个性化的康复训练计划：根据患者的具体情况和需求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设定短期和长期的康复目标：具体、可衡量、可实现、具有时间限制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定期评估康复训练效果：康复评估工具、患者反馈、家属观察</a:t>
                </a:r>
                <a:endParaRPr/>
              </a:p>
            </p:txBody>
          </p:sp>
          <p:sp>
            <p:nvSpPr>
              <p:cNvPr id="3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康复训练目标</a:t>
                </a:r>
                <a:endParaRPr/>
              </a:p>
            </p:txBody>
          </p:sp>
          <p:sp>
            <p:nvSpPr>
              <p:cNvPr id="3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提高生活自理能力：恢复或提高患者的自理能力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恢复肢体功能：改善患者的肌肉力量和关节活动度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改善生活质量：提高患者的心理状况、社交能力和生活质量</a:t>
                </a:r>
                <a:endParaRPr/>
              </a:p>
            </p:txBody>
          </p:sp>
          <p:sp>
            <p:nvSpPr>
              <p:cNvPr id="4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康复训练计划与目标制定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注意事项</a:t>
                </a:r>
                <a:endParaRPr/>
              </a:p>
            </p:txBody>
          </p:sp>
          <p:sp>
            <p:nvSpPr>
              <p:cNvPr id="5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康复训练要循序渐进：避免过度训练、防止损伤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保持训练过程中的安全：使用辅助器具、避免跌倒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关注患者的心理变化：鼓励患者、关心患者、调整训练计划</a:t>
                </a:r>
                <a:endParaRPr/>
              </a:p>
            </p:txBody>
          </p:sp>
          <p:sp>
            <p:nvSpPr>
              <p:cNvPr id="5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</a:t>
                </a:r>
                <a:endParaRPr/>
              </a:p>
            </p:txBody>
          </p:sp>
          <p:sp>
            <p:nvSpPr>
              <p:cNvPr id="5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与患者沟通：了解患者的需求和感受、鼓励患者积极参与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与家属沟通：介绍康复训练计划、争取家庭的支持和配合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与康复团队沟通：分享康复训练成果、讨论训练过程中的问题</a:t>
                </a:r>
                <a:endParaRPr/>
              </a:p>
            </p:txBody>
          </p:sp>
          <p:sp>
            <p:nvSpPr>
              <p:cNvPr id="5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康复训练过程中的注意事项与沟通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https://d.book118.com/726210052222010051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瘫痪患者护理指南与实践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2024-09-17T21:08:06.714</cp:lastPrinted>
  <dcterms:created xsi:type="dcterms:W3CDTF">2024-09-17T13:08:06Z</dcterms:created>
  <dcterms:modified xsi:type="dcterms:W3CDTF">2024-09-17T13:08:08Z</dcterms:modified>
</cp:coreProperties>
</file>