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8710B5-4ECC-4D7E-8E4B-9C89C0C56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06AB12-E450-47F4-A551-83B51ECFE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481D3F-DF4C-4F96-B137-AEB47A8035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51B9AE-89D3-4A82-9320-22EDB4BB1D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E4A8B3-DB91-45EC-9CC8-FDE28B52CD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85932D-12D3-463F-BF28-B06BD3A2D0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83E16E-6564-41F7-80AC-31C0DC3660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BFF15F-6BD7-47B7-9424-33C6610A32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467AA2-AE4A-4D1E-8F6F-ADCF83255D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5AF6D4-933C-4B51-9B49-973C020C26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B48DF4-3A82-4F87-9CA1-5B2E9F0603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21201105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solidFill>
                <a:latin typeface="Microsoft Yahei"/>
                <a:ea typeface="Microsoft Yahei"/>
                <a:cs typeface="Microsoft Yahei"/>
              </a:rPr>
              <a:t>心理健康热点问题分析报告总结</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汇报人：XXX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心理健康热点问题概述</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心理健康问题成因分析</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心理健康问题应对策略</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心理健康问题预防措施</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背景</a:t>
            </a:r>
          </a:p>
        </p:txBody>
      </p:sp>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
        <p:nvSpPr>
          <p:cNvPr id="25" name="TextBox 25"/>
          <p:cNvSpPr txBox="1"/>
          <p:nvPr/>
        </p:nvSpPr>
        <p:spPr>
          <a:xfrm>
            <a:off x="1844212" y="3897132"/>
            <a:ext cx="8503576" cy="1682853"/>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近年来，心理健康问题呈现出上升趋势，如抑郁症、焦虑症等。这些问题的出现与生活压力、工作环境、家庭关系等多种因素有关。因此，对心理健康问题的研究和分析显得尤为重要。</a:t>
            </a:r>
          </a:p>
        </p:txBody>
      </p:sp>
      <p:sp>
        <p:nvSpPr>
          <p:cNvPr id="26" name="TextBox 26"/>
          <p:cNvSpPr txBox="1"/>
          <p:nvPr/>
        </p:nvSpPr>
        <p:spPr>
          <a:xfrm>
            <a:off x="1844212" y="1585278"/>
            <a:ext cx="8503576" cy="1682853"/>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随着社会的发展，心理健康问题越来越受到人们的关注。本次报告旨在分析当前心理健康领域的热点问题，为相关政策制定和干预措施提供依据。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研究方法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本研究采用了文献综述、实证研究和案例分析等多种方法，对心理健康领域的热点问题进行深入探讨。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主要内容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报告从多个角度分析了心理健康问题的现状、成因和影响，并提出了相应的干预措施和建议。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结论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通过对心理健康热点问题的分析，报告得出了若干结论，为进一步的研究和实践提供了参考。</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报告概述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心理健康热点问题概述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定义</a:t>
            </a:r>
          </a:p>
        </p:txBody>
      </p:sp>
      <p:sp>
        <p:nvSpPr>
          <p:cNvPr id="19" name="TextBox 19"/>
          <p:cNvSpPr txBox="1"/>
          <p:nvPr/>
        </p:nvSpPr>
        <p:spPr>
          <a:xfrm>
            <a:off x="3808730"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症状</a:t>
            </a:r>
          </a:p>
        </p:txBody>
      </p:sp>
      <p:sp>
        <p:nvSpPr>
          <p:cNvPr id="20" name="TextBox 20"/>
          <p:cNvSpPr txBox="1"/>
          <p:nvPr/>
        </p:nvSpPr>
        <p:spPr>
          <a:xfrm>
            <a:off x="6398651" y="4213433"/>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原因</a:t>
            </a:r>
          </a:p>
        </p:txBody>
      </p:sp>
      <p:sp>
        <p:nvSpPr>
          <p:cNvPr id="21" name="TextBox 21"/>
          <p:cNvSpPr txBox="1"/>
          <p:nvPr/>
        </p:nvSpPr>
        <p:spPr>
          <a:xfrm>
            <a:off x="9083432"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solidFill>
                <a:latin typeface="Microsoft Yahei"/>
                <a:ea typeface="Microsoft Yahei"/>
                <a:cs typeface="Microsoft Yahei"/>
              </a:rPr>
              <a:t>治疗</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焦虑症</a:t>
            </a:r>
          </a:p>
        </p:txBody>
      </p:sp>
      <p:sp>
        <p:nvSpPr>
          <p:cNvPr id="43" name="TextBox 43"/>
          <p:cNvSpPr txBox="1"/>
          <p:nvPr/>
        </p:nvSpPr>
        <p:spPr>
          <a:xfrm>
            <a:off x="1092835"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焦虑症是一种常见的心理障碍，表现为持续的、过度的担忧和紧张，影响日常生活。</a:t>
            </a:r>
          </a:p>
        </p:txBody>
      </p:sp>
      <p:sp>
        <p:nvSpPr>
          <p:cNvPr id="44" name="TextBox 44"/>
          <p:cNvSpPr txBox="1"/>
          <p:nvPr/>
        </p:nvSpPr>
        <p:spPr>
          <a:xfrm>
            <a:off x="3808730"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包括心慌、胸闷、呼吸急促、手汗等。</a:t>
            </a:r>
          </a:p>
        </p:txBody>
      </p:sp>
      <p:sp>
        <p:nvSpPr>
          <p:cNvPr id="45" name="TextBox 45"/>
          <p:cNvSpPr txBox="1"/>
          <p:nvPr/>
        </p:nvSpPr>
        <p:spPr>
          <a:xfrm>
            <a:off x="9138115"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包括药物治疗、心理治疗和自我调节。</a:t>
            </a:r>
          </a:p>
        </p:txBody>
      </p:sp>
      <p:sp>
        <p:nvSpPr>
          <p:cNvPr id="46" name="TextBox 46"/>
          <p:cNvSpPr txBox="1"/>
          <p:nvPr/>
        </p:nvSpPr>
        <p:spPr>
          <a:xfrm>
            <a:off x="6430720"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与遗传、环境和个人心理因素有关。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solidFill>
                <a:latin typeface="Microsoft Yahei"/>
                <a:ea typeface="Microsoft Yahei"/>
                <a:cs typeface="Microsoft Yahei"/>
              </a:rPr>
              <a:t>定义</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solidFill>
                <a:latin typeface="Microsoft Yahei"/>
                <a:ea typeface="Microsoft Yahei"/>
                <a:cs typeface="Microsoft Yahei"/>
              </a:rPr>
              <a:t>包括悲观、绝望、睡眠障碍、食欲改变等。</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solidFill>
                <a:latin typeface="Microsoft Yahei"/>
                <a:ea typeface="Microsoft Yahei"/>
                <a:cs typeface="Microsoft Yahei"/>
              </a:rPr>
              <a:t>症状</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solidFill>
                <a:latin typeface="Microsoft Yahei"/>
                <a:ea typeface="Microsoft Yahei"/>
                <a:cs typeface="Microsoft Yahei"/>
              </a:rPr>
              <a:t>原因</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solidFill>
                <a:latin typeface="Microsoft Yahei"/>
                <a:ea typeface="Microsoft Yahei"/>
                <a:cs typeface="Microsoft Yahei"/>
              </a:rPr>
              <a:t>治疗</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solidFill>
                <a:latin typeface="Microsoft Yahei"/>
                <a:ea typeface="Microsoft Yahei"/>
                <a:cs typeface="Microsoft Yahei"/>
              </a:rPr>
              <a:t>包括药物治疗、心理治疗和光疗等。</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抑郁症是一种情绪障碍，表现为持续的情绪低落、兴趣丧失等。</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与遗传、环境、生活事件等有关。</a:t>
            </a:r>
          </a:p>
        </p:txBody>
      </p:sp>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抑郁症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定义</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症状</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原因</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治疗</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精神分裂症</a:t>
            </a:r>
          </a:p>
        </p:txBody>
      </p:sp>
      <p:pic>
        <p:nvPicPr>
          <p:cNvPr id="27" name="Picture 27"/>
          <p:cNvPicPr>
            <a:picLocks noChangeAspect="1"/>
          </p:cNvPicPr>
          <p:nvPr/>
        </p:nvPicPr>
        <p:blipFill>
          <a:blip r:embed="rId2"/>
          <a:srcRect l="15921" r="15921"/>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13708" r="13708"/>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t="9968" b="9968"/>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t="12587" b="12587"/>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精神分裂症是一种严重的精神障碍，表现为思维、情感和行为的异常。</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包括幻觉、妄想、思维障碍、行为异常等。</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与遗传、环境和神经生物学因素有关。</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包括药物治疗、心理治疗和社区康复。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定义</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睡眠障碍是指睡眠质量或数量不能满足个体生理需求，进而影响日常生活。</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症状</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包括失眠、嗜睡、睡眠呼吸暂停等。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原因</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与生活习惯、环境因素和心理因素等有关。</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治疗</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包括调整生活习惯、药物治疗和心理治疗等。</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睡眠障碍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心理健康问题成因分析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490" r="2149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遗传因素在心理健康问题中起着重要作用，许多心理障碍和行为问题都有遗传倾向。例如，双相情感障碍、抑郁症和焦虑症等都有一定的遗传成分。</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研究表明，遗传因素可以影响大脑神经递质的平衡、荷尔蒙的分泌等，从而影响个体的情绪和行为反应。</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遗传因素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环境因素</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环境因素对心理健康的影响也不可忽视，包括家庭、学校、社会等环境因素都会对个体的心理发展产生影响。</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例如，家庭环境不良、缺乏关爱和支持、遭受虐待或忽视等都可能导致心理问题的出现。学校环境和社会环境也对个体的心理发展产生影响。</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社会因素如社会经济地位、文化背景、教育程度等也会对个体的心理健康产生影响。</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solidFill>
                <a:latin typeface="Microsoft Yahei"/>
                <a:ea typeface="Microsoft Yahei"/>
                <a:cs typeface="Microsoft Yahei"/>
              </a:rPr>
              <a:t>社会因素通过影响个体的生活质量和适应能力，从而影响个体的心理健康。例如，低社会经济地位和教育程度可能导致个体面临更多的生活压力和挑战，从而增加心理问题的风险。</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社会因素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https://d.book118.com/726212011054010100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2024-09-24T07:27:16.633</cp:lastPrinted>
  <dcterms:created xsi:type="dcterms:W3CDTF">2024-09-23T23:27:16Z</dcterms:created>
  <dcterms:modified xsi:type="dcterms:W3CDTF">2024-09-23T23:27:18Z</dcterms:modified>
</cp:coreProperties>
</file>