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744CA-47A0-471C-8CFC-6F31B9D41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2DCEF-6AFC-45F1-848A-398D9D5B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DA929-CF2F-4CB7-B6E6-5BFE1F9DC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2AAF8-73E2-4AE2-9610-3B111898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5F463-C3C8-44DE-9B39-43139DC1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F74A0-6B6E-4306-959D-B13E0E63C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92418-A2AC-4F50-AA37-F90790D5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0C9C0-2012-428D-A066-B1618869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25E8C-7A99-47BC-8710-2A0B2CB3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DBC6A-B927-4EB9-AB33-FEFD5D2B7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F637A-3D01-4CE2-9D6A-9CB8AA2C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141312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教师专业知识竞赛方案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竞赛内容与规则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竞赛流程与时间安排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竞赛评审与奖项设置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竞赛宣传与推广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竞赛组织与保障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随着教育改革的深入推进，教师专业知识与教学技能的提升成为了教育领域关注的重点。为了提高教师的专业素养，促进教师之间的交流与学习，特举办教师专业知识竞赛。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当前，教育行业对教师的要求越来越高，不仅需要具备扎实的学科知识，还要掌握先进的教育理念和教学方法。通过竞赛，可以激发教师的学习热情，提升教师的综合素质，为提高教育质量奠定基础。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竞赛可以增强教师之间的交流与合作，促进教师之间的情感联系和凝聚力，从而形成积极向上的教育氛围。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竞赛为教师提供了一个展示和交流的平台，通过竞赛，教师可以发现自己的不足之处，学习他人的优点和经验，从而提升自己的专业素养。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教师的专业素养直接影响教学质量。通过竞赛，教师可以不断优化自己的教学方法和手段，提高教学效果，从而提升教学质量。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竞赛倡导先进的教育理念和方法，鼓励教师在教学实践中尝试新的教学模式和手段。这有助于推动教育改革，促进教育的创新发展。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竞赛内容与规则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测试教师对教育学基本原理、教育心理学、课程与教学论等方面的理解。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考察教师对所教学科的掌握程度，包括基本概念、理论、教学方法等。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要求教师了解国家教育政策法规，能够运用相关法律法规指导教育教学工作。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考察教师运用现代教育技术手段辅助教学的能力，如多媒体课件制作、网络教学资源开发等。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学科专业知识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教育政策法规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教育学理论知识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具备相应学科的教师资格证书，从事教育教学工作满一定年限。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在职中小学教师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具备教育学、心理学、学科教学等相关专业的学历背景，可参加竞赛。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师范院校学生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统一命题、统一考试时间，测试教师的专业知识水平。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闭卷笔试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要求教师根据给定的教学内容，设计一份完整的教学方案。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针对教育教学中的实际问题，教师需进行现场答辩，展示自己的专业素养和解决实际问题的能力。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现场答辩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教师需现场演示一节教学课，展示自己的教学方法和技能。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教学演示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竞赛分初赛和决赛两个阶段，初赛采用闭卷笔试形式，决赛采用教学设计、现场答辩和教学演示等形式。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参赛者在规定时间内完成试卷或提交教学设计、答辩演示等材料，逾期提交将视为无效。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竞赛结果将根据试卷成绩、教学方案设计、答辩表现和教学演示等方面综合评定，评选出优胜者。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271" r="332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竞赛流程与时间安排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报名时间：自公告发布之日起至比赛前一周结束。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报名方式：在线填写报名表，提交相关证明材料。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参赛对象：全国范围内的在职教师。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报名费用：免费。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 flipH="1">
            <a:off x="0" y="0"/>
            <a:ext cx="0" cy="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闭卷笔试，考察教师专业知识及教育理论。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各省市教育考试院指定考点。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根据成绩排名，选拔出前50名进入决赛。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报名截止后两周内。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比赛形式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比赛时间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晋级规则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预赛阶段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https://d.book118.com/726214131223010033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2024-09-02T15:22:11.256</cp:lastPrinted>
  <dcterms:created xsi:type="dcterms:W3CDTF">2024-09-02T07:22:11Z</dcterms:created>
  <dcterms:modified xsi:type="dcterms:W3CDTF">2024-09-02T07:22:13Z</dcterms:modified>
</cp:coreProperties>
</file>