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0D2756-4E60-4E05-9789-66DF641C6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514F1B-233E-4540-B3F2-BED95F03F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31A14-FB6F-4C77-AEA3-79FE4FADB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636C8-4C36-4B0E-A664-E16CCF82D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7CB76A-D4A8-459C-82C8-E5E262DFF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16CC78-6497-4BF3-840D-681A9A15E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B7CAA7-CCDF-4C95-BB8D-58698F4F8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5BF18B-72B0-417A-BC8E-E79163D62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AD4486-407F-46A7-AB82-E106AF108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6B5B7-F89C-49B8-BE18-F96239703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816D2-75DB-4C48-8E3A-54CABA87E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21520112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临床急诊护理中病人病情变化的观察与护理管理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2024-01-27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急诊护理中病人病情变化的观察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护理管理在急诊护理中的应用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病情变化与护理措施调整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急诊护理团队协作与沟通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急诊护理中风险评估与安全管理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98583" y="3042229"/>
            <a:ext cx="997196" cy="997196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13390" y="30422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8583" y="4176423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13390" y="4176423"/>
            <a:ext cx="3121017" cy="997196"/>
          </a:xfrm>
          <a:prstGeom prst="rect">
            <a:avLst/>
          </a:prstGeom>
          <a:solidFill>
            <a:schemeClr val="accent1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994943" y="3417320"/>
            <a:ext cx="204472" cy="247009"/>
          </a:xfrm>
          <a:custGeom>
            <a:rect l="l" t="t" r="r" b="b"/>
            <a:pathLst>
              <a:path w="115" h="140">
                <a:moveTo>
                  <a:pt x="75" y="56"/>
                </a:moveTo>
                <a:cubicBezTo>
                  <a:pt x="97" y="56"/>
                  <a:pt x="97" y="56"/>
                  <a:pt x="97" y="56"/>
                </a:cubicBezTo>
                <a:cubicBezTo>
                  <a:pt x="100" y="56"/>
                  <a:pt x="103" y="58"/>
                  <a:pt x="103" y="61"/>
                </a:cubicBezTo>
                <a:cubicBezTo>
                  <a:pt x="103" y="63"/>
                  <a:pt x="102" y="65"/>
                  <a:pt x="100" y="66"/>
                </a:cubicBezTo>
                <a:cubicBezTo>
                  <a:pt x="9" y="138"/>
                  <a:pt x="9" y="138"/>
                  <a:pt x="9" y="138"/>
                </a:cubicBezTo>
                <a:cubicBezTo>
                  <a:pt x="6" y="140"/>
                  <a:pt x="3" y="140"/>
                  <a:pt x="1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36" y="67"/>
                  <a:pt x="36" y="67"/>
                  <a:pt x="36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7"/>
                  <a:pt x="10" y="64"/>
                  <a:pt x="10" y="61"/>
                </a:cubicBezTo>
                <a:cubicBezTo>
                  <a:pt x="10" y="60"/>
                  <a:pt x="10" y="59"/>
                  <a:pt x="11" y="58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1"/>
                  <a:pt x="52" y="1"/>
                  <a:pt x="54" y="1"/>
                </a:cubicBezTo>
                <a:cubicBezTo>
                  <a:pt x="54" y="0"/>
                  <a:pt x="54" y="0"/>
                  <a:pt x="54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3"/>
                  <a:pt x="116" y="6"/>
                </a:cubicBezTo>
                <a:cubicBezTo>
                  <a:pt x="116" y="7"/>
                  <a:pt x="115" y="9"/>
                  <a:pt x="114" y="10"/>
                </a:cubicBezTo>
                <a:cubicBezTo>
                  <a:pt x="75" y="56"/>
                  <a:pt x="75" y="56"/>
                  <a:pt x="75" y="56"/>
                </a:cubicBezTo>
                <a:close/>
                <a:moveTo>
                  <a:pt x="81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2" y="67"/>
                  <a:pt x="61" y="66"/>
                  <a:pt x="60" y="65"/>
                </a:cubicBezTo>
                <a:cubicBezTo>
                  <a:pt x="57" y="63"/>
                  <a:pt x="57" y="60"/>
                  <a:pt x="59" y="58"/>
                </a:cubicBezTo>
                <a:cubicBezTo>
                  <a:pt x="99" y="11"/>
                  <a:pt x="99" y="11"/>
                  <a:pt x="9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26" y="56"/>
                  <a:pt x="26" y="56"/>
                  <a:pt x="26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6" y="56"/>
                  <a:pt x="47" y="56"/>
                  <a:pt x="48" y="56"/>
                </a:cubicBezTo>
                <a:cubicBezTo>
                  <a:pt x="51" y="58"/>
                  <a:pt x="52" y="61"/>
                  <a:pt x="50" y="64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81" y="67"/>
                  <a:pt x="81" y="67"/>
                  <a:pt x="81" y="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974048" y="4550398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98583" y="1924029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613390" y="19240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74048" y="2298002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719601" y="1984122"/>
            <a:ext cx="2870545" cy="87700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强调临床急诊护理中病情观察的重要性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719601" y="3102322"/>
            <a:ext cx="2870545" cy="87700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提高护理人员对病人病情变化的敏感度和应对能力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719601" y="4236516"/>
            <a:ext cx="2870545" cy="87700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保障病人安全，提高急诊护理质量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5382" r="5382"/>
          <a:stretch>
            <a:fillRect/>
          </a:stretch>
        </p:blipFill>
        <p:spPr>
          <a:xfrm>
            <a:off x="6123197" y="1950902"/>
            <a:ext cx="4470220" cy="3222717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33" y="213065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891" b="7891"/>
          <a:stretch>
            <a:fillRect/>
          </a:stretch>
        </p:blipFill>
        <p:spPr>
          <a:xfrm>
            <a:off x="1278694" y="230843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52917" y="1687468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52917" y="27837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2917" y="392850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252917" y="5024603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03507" y="1466691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急诊护理中常见的病情变化类型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03507" y="2583110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病情观察的方法和技巧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803507" y="3709611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护理管理策略和实践经验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803507" y="4805730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未来展望和改进措施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急诊护理中病人病情变化的观察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157153" y="2312731"/>
            <a:ext cx="3565776" cy="962888"/>
          </a:xfrm>
          <a:custGeom>
            <a:rect l="l" t="t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86635" y="3503470"/>
            <a:ext cx="2617048" cy="825149"/>
          </a:xfrm>
          <a:custGeom>
            <a:rect l="l" t="t" r="r" b="b"/>
            <a:pathLst>
              <a:path w="4065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12316" y="4521710"/>
            <a:ext cx="1950235" cy="635918"/>
          </a:xfrm>
          <a:custGeom>
            <a:rect l="l" t="t" r="r" b="b"/>
            <a:pathLst>
              <a:path w="3030" h="986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78378" y="4804911"/>
            <a:ext cx="1795762" cy="892088"/>
          </a:xfrm>
          <a:custGeom>
            <a:rect l="l" t="t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074986" y="3785386"/>
            <a:ext cx="2344144" cy="1166280"/>
          </a:xfrm>
          <a:custGeom>
            <a:rect l="l" t="t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36430" y="2620395"/>
            <a:ext cx="3005808" cy="1495823"/>
          </a:xfrm>
          <a:custGeom>
            <a:rect l="l" t="t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66100" y="5000695"/>
            <a:ext cx="167357" cy="221467"/>
          </a:xfrm>
          <a:custGeom>
            <a:rect l="l" t="t" r="r" b="b"/>
            <a:pathLst>
              <a:path w="262" h="344">
                <a:moveTo>
                  <a:pt x="132" y="0"/>
                </a:moveTo>
                <a:lnTo>
                  <a:pt x="149" y="1"/>
                </a:lnTo>
                <a:lnTo>
                  <a:pt x="96" y="54"/>
                </a:lnTo>
                <a:lnTo>
                  <a:pt x="120" y="138"/>
                </a:lnTo>
                <a:lnTo>
                  <a:pt x="204" y="162"/>
                </a:lnTo>
                <a:lnTo>
                  <a:pt x="260" y="106"/>
                </a:lnTo>
                <a:lnTo>
                  <a:pt x="262" y="118"/>
                </a:lnTo>
                <a:lnTo>
                  <a:pt x="262" y="131"/>
                </a:lnTo>
                <a:lnTo>
                  <a:pt x="258" y="162"/>
                </a:lnTo>
                <a:lnTo>
                  <a:pt x="248" y="190"/>
                </a:lnTo>
                <a:lnTo>
                  <a:pt x="231" y="216"/>
                </a:lnTo>
                <a:lnTo>
                  <a:pt x="209" y="236"/>
                </a:lnTo>
                <a:lnTo>
                  <a:pt x="184" y="251"/>
                </a:lnTo>
                <a:lnTo>
                  <a:pt x="154" y="260"/>
                </a:lnTo>
                <a:lnTo>
                  <a:pt x="154" y="344"/>
                </a:lnTo>
                <a:lnTo>
                  <a:pt x="46" y="344"/>
                </a:lnTo>
                <a:lnTo>
                  <a:pt x="46" y="231"/>
                </a:lnTo>
                <a:lnTo>
                  <a:pt x="27" y="211"/>
                </a:lnTo>
                <a:lnTo>
                  <a:pt x="14" y="187"/>
                </a:lnTo>
                <a:lnTo>
                  <a:pt x="3" y="160"/>
                </a:lnTo>
                <a:lnTo>
                  <a:pt x="0" y="131"/>
                </a:lnTo>
                <a:lnTo>
                  <a:pt x="5" y="96"/>
                </a:lnTo>
                <a:lnTo>
                  <a:pt x="19" y="65"/>
                </a:lnTo>
                <a:lnTo>
                  <a:pt x="39" y="38"/>
                </a:lnTo>
                <a:lnTo>
                  <a:pt x="66" y="18"/>
                </a:lnTo>
                <a:lnTo>
                  <a:pt x="96" y="5"/>
                </a:lnTo>
                <a:lnTo>
                  <a:pt x="132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42025" y="4039009"/>
            <a:ext cx="275470" cy="276753"/>
          </a:xfrm>
          <a:custGeom>
            <a:rect l="l" t="t" r="r" b="b"/>
            <a:pathLst>
              <a:path w="339726" h="341313">
                <a:moveTo>
                  <a:pt x="185739" y="211138"/>
                </a:moveTo>
                <a:lnTo>
                  <a:pt x="189707" y="211138"/>
                </a:lnTo>
                <a:lnTo>
                  <a:pt x="189707" y="212707"/>
                </a:lnTo>
                <a:lnTo>
                  <a:pt x="189707" y="215059"/>
                </a:lnTo>
                <a:lnTo>
                  <a:pt x="189707" y="218980"/>
                </a:lnTo>
                <a:lnTo>
                  <a:pt x="191295" y="226038"/>
                </a:lnTo>
                <a:lnTo>
                  <a:pt x="191295" y="232311"/>
                </a:lnTo>
                <a:lnTo>
                  <a:pt x="191295" y="241722"/>
                </a:lnTo>
                <a:lnTo>
                  <a:pt x="192089" y="251132"/>
                </a:lnTo>
                <a:lnTo>
                  <a:pt x="192089" y="261326"/>
                </a:lnTo>
                <a:lnTo>
                  <a:pt x="192089" y="273873"/>
                </a:lnTo>
                <a:lnTo>
                  <a:pt x="193676" y="285636"/>
                </a:lnTo>
                <a:lnTo>
                  <a:pt x="193676" y="291909"/>
                </a:lnTo>
                <a:lnTo>
                  <a:pt x="193676" y="298967"/>
                </a:lnTo>
                <a:lnTo>
                  <a:pt x="193676" y="313083"/>
                </a:lnTo>
                <a:lnTo>
                  <a:pt x="192089" y="327982"/>
                </a:lnTo>
                <a:lnTo>
                  <a:pt x="192089" y="341313"/>
                </a:lnTo>
                <a:lnTo>
                  <a:pt x="169863" y="341313"/>
                </a:lnTo>
                <a:lnTo>
                  <a:pt x="169863" y="339745"/>
                </a:lnTo>
                <a:lnTo>
                  <a:pt x="172245" y="324845"/>
                </a:lnTo>
                <a:lnTo>
                  <a:pt x="174626" y="312298"/>
                </a:lnTo>
                <a:lnTo>
                  <a:pt x="176213" y="297399"/>
                </a:lnTo>
                <a:lnTo>
                  <a:pt x="178595" y="285636"/>
                </a:lnTo>
                <a:lnTo>
                  <a:pt x="180182" y="272305"/>
                </a:lnTo>
                <a:lnTo>
                  <a:pt x="181770" y="261326"/>
                </a:lnTo>
                <a:lnTo>
                  <a:pt x="183357" y="251132"/>
                </a:lnTo>
                <a:lnTo>
                  <a:pt x="183357" y="240153"/>
                </a:lnTo>
                <a:lnTo>
                  <a:pt x="184151" y="232311"/>
                </a:lnTo>
                <a:lnTo>
                  <a:pt x="184151" y="226038"/>
                </a:lnTo>
                <a:lnTo>
                  <a:pt x="185739" y="218980"/>
                </a:lnTo>
                <a:lnTo>
                  <a:pt x="185739" y="215059"/>
                </a:lnTo>
                <a:lnTo>
                  <a:pt x="185739" y="212707"/>
                </a:lnTo>
                <a:close/>
                <a:moveTo>
                  <a:pt x="298218" y="173038"/>
                </a:moveTo>
                <a:lnTo>
                  <a:pt x="314183" y="173038"/>
                </a:lnTo>
                <a:lnTo>
                  <a:pt x="327753" y="174614"/>
                </a:lnTo>
                <a:lnTo>
                  <a:pt x="337332" y="175402"/>
                </a:lnTo>
                <a:lnTo>
                  <a:pt x="339726" y="175402"/>
                </a:lnTo>
                <a:lnTo>
                  <a:pt x="339726" y="179341"/>
                </a:lnTo>
                <a:lnTo>
                  <a:pt x="338130" y="188797"/>
                </a:lnTo>
                <a:lnTo>
                  <a:pt x="334139" y="200616"/>
                </a:lnTo>
                <a:lnTo>
                  <a:pt x="329349" y="217164"/>
                </a:lnTo>
                <a:lnTo>
                  <a:pt x="320569" y="234499"/>
                </a:lnTo>
                <a:lnTo>
                  <a:pt x="310191" y="250258"/>
                </a:lnTo>
                <a:lnTo>
                  <a:pt x="294227" y="263653"/>
                </a:lnTo>
                <a:lnTo>
                  <a:pt x="272674" y="273897"/>
                </a:lnTo>
                <a:lnTo>
                  <a:pt x="249525" y="279412"/>
                </a:lnTo>
                <a:lnTo>
                  <a:pt x="229570" y="280988"/>
                </a:lnTo>
                <a:lnTo>
                  <a:pt x="212008" y="279412"/>
                </a:lnTo>
                <a:lnTo>
                  <a:pt x="199236" y="277048"/>
                </a:lnTo>
                <a:lnTo>
                  <a:pt x="206421" y="271533"/>
                </a:lnTo>
                <a:lnTo>
                  <a:pt x="216798" y="262077"/>
                </a:lnTo>
                <a:lnTo>
                  <a:pt x="222385" y="256562"/>
                </a:lnTo>
                <a:lnTo>
                  <a:pt x="227973" y="252622"/>
                </a:lnTo>
                <a:lnTo>
                  <a:pt x="241543" y="242378"/>
                </a:lnTo>
                <a:lnTo>
                  <a:pt x="243938" y="240802"/>
                </a:lnTo>
                <a:lnTo>
                  <a:pt x="247131" y="238439"/>
                </a:lnTo>
                <a:lnTo>
                  <a:pt x="253517" y="232923"/>
                </a:lnTo>
                <a:lnTo>
                  <a:pt x="259903" y="228983"/>
                </a:lnTo>
                <a:lnTo>
                  <a:pt x="265490" y="223467"/>
                </a:lnTo>
                <a:lnTo>
                  <a:pt x="272674" y="219528"/>
                </a:lnTo>
                <a:lnTo>
                  <a:pt x="277464" y="215588"/>
                </a:lnTo>
                <a:lnTo>
                  <a:pt x="288639" y="209284"/>
                </a:lnTo>
                <a:lnTo>
                  <a:pt x="292630" y="206132"/>
                </a:lnTo>
                <a:lnTo>
                  <a:pt x="298218" y="202192"/>
                </a:lnTo>
                <a:lnTo>
                  <a:pt x="300613" y="200616"/>
                </a:lnTo>
                <a:lnTo>
                  <a:pt x="304604" y="198252"/>
                </a:lnTo>
                <a:lnTo>
                  <a:pt x="307797" y="196676"/>
                </a:lnTo>
                <a:lnTo>
                  <a:pt x="310191" y="195888"/>
                </a:lnTo>
                <a:lnTo>
                  <a:pt x="311788" y="194313"/>
                </a:lnTo>
                <a:lnTo>
                  <a:pt x="310191" y="194313"/>
                </a:lnTo>
                <a:lnTo>
                  <a:pt x="307797" y="195888"/>
                </a:lnTo>
                <a:lnTo>
                  <a:pt x="304604" y="198252"/>
                </a:lnTo>
                <a:lnTo>
                  <a:pt x="300613" y="199828"/>
                </a:lnTo>
                <a:lnTo>
                  <a:pt x="296621" y="202192"/>
                </a:lnTo>
                <a:lnTo>
                  <a:pt x="292630" y="204556"/>
                </a:lnTo>
                <a:lnTo>
                  <a:pt x="287043" y="207708"/>
                </a:lnTo>
                <a:lnTo>
                  <a:pt x="276666" y="213224"/>
                </a:lnTo>
                <a:lnTo>
                  <a:pt x="269481" y="217164"/>
                </a:lnTo>
                <a:lnTo>
                  <a:pt x="264692" y="221104"/>
                </a:lnTo>
                <a:lnTo>
                  <a:pt x="257508" y="225043"/>
                </a:lnTo>
                <a:lnTo>
                  <a:pt x="251122" y="228983"/>
                </a:lnTo>
                <a:lnTo>
                  <a:pt x="243938" y="232923"/>
                </a:lnTo>
                <a:lnTo>
                  <a:pt x="239947" y="235287"/>
                </a:lnTo>
                <a:lnTo>
                  <a:pt x="237552" y="238439"/>
                </a:lnTo>
                <a:lnTo>
                  <a:pt x="223982" y="246318"/>
                </a:lnTo>
                <a:lnTo>
                  <a:pt x="216798" y="251834"/>
                </a:lnTo>
                <a:lnTo>
                  <a:pt x="212008" y="255774"/>
                </a:lnTo>
                <a:lnTo>
                  <a:pt x="199236" y="264441"/>
                </a:lnTo>
                <a:lnTo>
                  <a:pt x="198438" y="266017"/>
                </a:lnTo>
                <a:lnTo>
                  <a:pt x="200833" y="252622"/>
                </a:lnTo>
                <a:lnTo>
                  <a:pt x="206421" y="236863"/>
                </a:lnTo>
                <a:lnTo>
                  <a:pt x="214403" y="219528"/>
                </a:lnTo>
                <a:lnTo>
                  <a:pt x="226377" y="203768"/>
                </a:lnTo>
                <a:lnTo>
                  <a:pt x="241543" y="188797"/>
                </a:lnTo>
                <a:lnTo>
                  <a:pt x="259903" y="179341"/>
                </a:lnTo>
                <a:lnTo>
                  <a:pt x="279060" y="174614"/>
                </a:lnTo>
                <a:close/>
                <a:moveTo>
                  <a:pt x="54523" y="128588"/>
                </a:moveTo>
                <a:lnTo>
                  <a:pt x="73488" y="128588"/>
                </a:lnTo>
                <a:lnTo>
                  <a:pt x="93243" y="131763"/>
                </a:lnTo>
                <a:lnTo>
                  <a:pt x="112207" y="138113"/>
                </a:lnTo>
                <a:lnTo>
                  <a:pt x="131172" y="151607"/>
                </a:lnTo>
                <a:lnTo>
                  <a:pt x="145395" y="167482"/>
                </a:lnTo>
                <a:lnTo>
                  <a:pt x="157248" y="183357"/>
                </a:lnTo>
                <a:lnTo>
                  <a:pt x="166730" y="200819"/>
                </a:lnTo>
                <a:lnTo>
                  <a:pt x="172262" y="214314"/>
                </a:lnTo>
                <a:lnTo>
                  <a:pt x="176213" y="225426"/>
                </a:lnTo>
                <a:lnTo>
                  <a:pt x="166730" y="221457"/>
                </a:lnTo>
                <a:lnTo>
                  <a:pt x="152507" y="215901"/>
                </a:lnTo>
                <a:lnTo>
                  <a:pt x="144605" y="213520"/>
                </a:lnTo>
                <a:lnTo>
                  <a:pt x="135913" y="209551"/>
                </a:lnTo>
                <a:lnTo>
                  <a:pt x="120109" y="202407"/>
                </a:lnTo>
                <a:lnTo>
                  <a:pt x="116158" y="200819"/>
                </a:lnTo>
                <a:lnTo>
                  <a:pt x="110627" y="198438"/>
                </a:lnTo>
                <a:lnTo>
                  <a:pt x="102725" y="196057"/>
                </a:lnTo>
                <a:lnTo>
                  <a:pt x="96403" y="192088"/>
                </a:lnTo>
                <a:lnTo>
                  <a:pt x="88501" y="187326"/>
                </a:lnTo>
                <a:lnTo>
                  <a:pt x="80599" y="183357"/>
                </a:lnTo>
                <a:lnTo>
                  <a:pt x="73488" y="180975"/>
                </a:lnTo>
                <a:lnTo>
                  <a:pt x="67166" y="177007"/>
                </a:lnTo>
                <a:lnTo>
                  <a:pt x="60054" y="174625"/>
                </a:lnTo>
                <a:lnTo>
                  <a:pt x="54523" y="170657"/>
                </a:lnTo>
                <a:lnTo>
                  <a:pt x="49782" y="167482"/>
                </a:lnTo>
                <a:lnTo>
                  <a:pt x="45831" y="165100"/>
                </a:lnTo>
                <a:lnTo>
                  <a:pt x="41880" y="163513"/>
                </a:lnTo>
                <a:lnTo>
                  <a:pt x="45831" y="165894"/>
                </a:lnTo>
                <a:lnTo>
                  <a:pt x="49782" y="169069"/>
                </a:lnTo>
                <a:lnTo>
                  <a:pt x="53733" y="173038"/>
                </a:lnTo>
                <a:lnTo>
                  <a:pt x="60054" y="175419"/>
                </a:lnTo>
                <a:lnTo>
                  <a:pt x="65586" y="179388"/>
                </a:lnTo>
                <a:lnTo>
                  <a:pt x="71907" y="183357"/>
                </a:lnTo>
                <a:lnTo>
                  <a:pt x="79019" y="187326"/>
                </a:lnTo>
                <a:lnTo>
                  <a:pt x="85341" y="192088"/>
                </a:lnTo>
                <a:lnTo>
                  <a:pt x="93243" y="196057"/>
                </a:lnTo>
                <a:lnTo>
                  <a:pt x="100354" y="200819"/>
                </a:lnTo>
                <a:lnTo>
                  <a:pt x="108256" y="204788"/>
                </a:lnTo>
                <a:lnTo>
                  <a:pt x="112207" y="206376"/>
                </a:lnTo>
                <a:lnTo>
                  <a:pt x="116158" y="209551"/>
                </a:lnTo>
                <a:lnTo>
                  <a:pt x="131962" y="217489"/>
                </a:lnTo>
                <a:lnTo>
                  <a:pt x="140654" y="221457"/>
                </a:lnTo>
                <a:lnTo>
                  <a:pt x="148556" y="225426"/>
                </a:lnTo>
                <a:lnTo>
                  <a:pt x="162779" y="231776"/>
                </a:lnTo>
                <a:lnTo>
                  <a:pt x="165940" y="233364"/>
                </a:lnTo>
                <a:lnTo>
                  <a:pt x="150927" y="237332"/>
                </a:lnTo>
                <a:lnTo>
                  <a:pt x="131962" y="239714"/>
                </a:lnTo>
                <a:lnTo>
                  <a:pt x="110627" y="241301"/>
                </a:lnTo>
                <a:lnTo>
                  <a:pt x="88501" y="238920"/>
                </a:lnTo>
                <a:lnTo>
                  <a:pt x="65586" y="230982"/>
                </a:lnTo>
                <a:lnTo>
                  <a:pt x="46621" y="217489"/>
                </a:lnTo>
                <a:lnTo>
                  <a:pt x="32398" y="200819"/>
                </a:lnTo>
                <a:lnTo>
                  <a:pt x="20545" y="184944"/>
                </a:lnTo>
                <a:lnTo>
                  <a:pt x="11062" y="167482"/>
                </a:lnTo>
                <a:lnTo>
                  <a:pt x="5531" y="153988"/>
                </a:lnTo>
                <a:lnTo>
                  <a:pt x="1580" y="143669"/>
                </a:lnTo>
                <a:lnTo>
                  <a:pt x="0" y="139700"/>
                </a:lnTo>
                <a:lnTo>
                  <a:pt x="3161" y="139700"/>
                </a:lnTo>
                <a:lnTo>
                  <a:pt x="11062" y="136525"/>
                </a:lnTo>
                <a:lnTo>
                  <a:pt x="22915" y="132557"/>
                </a:lnTo>
                <a:lnTo>
                  <a:pt x="37139" y="130175"/>
                </a:lnTo>
                <a:close/>
                <a:moveTo>
                  <a:pt x="191688" y="0"/>
                </a:moveTo>
                <a:lnTo>
                  <a:pt x="194052" y="2381"/>
                </a:lnTo>
                <a:lnTo>
                  <a:pt x="200357" y="7937"/>
                </a:lnTo>
                <a:lnTo>
                  <a:pt x="209025" y="19050"/>
                </a:lnTo>
                <a:lnTo>
                  <a:pt x="219270" y="30956"/>
                </a:lnTo>
                <a:lnTo>
                  <a:pt x="228726" y="46831"/>
                </a:lnTo>
                <a:lnTo>
                  <a:pt x="238183" y="64294"/>
                </a:lnTo>
                <a:lnTo>
                  <a:pt x="243699" y="84137"/>
                </a:lnTo>
                <a:lnTo>
                  <a:pt x="246063" y="105569"/>
                </a:lnTo>
                <a:lnTo>
                  <a:pt x="243699" y="130175"/>
                </a:lnTo>
                <a:lnTo>
                  <a:pt x="235031" y="153194"/>
                </a:lnTo>
                <a:lnTo>
                  <a:pt x="224786" y="171450"/>
                </a:lnTo>
                <a:lnTo>
                  <a:pt x="212965" y="188912"/>
                </a:lnTo>
                <a:lnTo>
                  <a:pt x="203509" y="200819"/>
                </a:lnTo>
                <a:lnTo>
                  <a:pt x="195628" y="209550"/>
                </a:lnTo>
                <a:lnTo>
                  <a:pt x="194052" y="198437"/>
                </a:lnTo>
                <a:lnTo>
                  <a:pt x="191688" y="182562"/>
                </a:lnTo>
                <a:lnTo>
                  <a:pt x="191688" y="173037"/>
                </a:lnTo>
                <a:lnTo>
                  <a:pt x="190112" y="163512"/>
                </a:lnTo>
                <a:lnTo>
                  <a:pt x="188536" y="144462"/>
                </a:lnTo>
                <a:lnTo>
                  <a:pt x="188536" y="139700"/>
                </a:lnTo>
                <a:lnTo>
                  <a:pt x="188536" y="135731"/>
                </a:lnTo>
                <a:lnTo>
                  <a:pt x="188536" y="124619"/>
                </a:lnTo>
                <a:lnTo>
                  <a:pt x="188536" y="116681"/>
                </a:lnTo>
                <a:lnTo>
                  <a:pt x="187748" y="107156"/>
                </a:lnTo>
                <a:lnTo>
                  <a:pt x="187748" y="97631"/>
                </a:lnTo>
                <a:lnTo>
                  <a:pt x="187748" y="89694"/>
                </a:lnTo>
                <a:lnTo>
                  <a:pt x="188536" y="81756"/>
                </a:lnTo>
                <a:lnTo>
                  <a:pt x="188536" y="73819"/>
                </a:lnTo>
                <a:lnTo>
                  <a:pt x="188536" y="66675"/>
                </a:lnTo>
                <a:lnTo>
                  <a:pt x="188536" y="60325"/>
                </a:lnTo>
                <a:lnTo>
                  <a:pt x="188536" y="54769"/>
                </a:lnTo>
                <a:lnTo>
                  <a:pt x="188536" y="50800"/>
                </a:lnTo>
                <a:lnTo>
                  <a:pt x="190112" y="45244"/>
                </a:lnTo>
                <a:lnTo>
                  <a:pt x="190112" y="42862"/>
                </a:lnTo>
                <a:lnTo>
                  <a:pt x="188536" y="45244"/>
                </a:lnTo>
                <a:lnTo>
                  <a:pt x="188536" y="50800"/>
                </a:lnTo>
                <a:lnTo>
                  <a:pt x="187748" y="54769"/>
                </a:lnTo>
                <a:lnTo>
                  <a:pt x="187748" y="60325"/>
                </a:lnTo>
                <a:lnTo>
                  <a:pt x="186172" y="66675"/>
                </a:lnTo>
                <a:lnTo>
                  <a:pt x="186172" y="73819"/>
                </a:lnTo>
                <a:lnTo>
                  <a:pt x="184596" y="81756"/>
                </a:lnTo>
                <a:lnTo>
                  <a:pt x="184596" y="89694"/>
                </a:lnTo>
                <a:lnTo>
                  <a:pt x="183808" y="97631"/>
                </a:lnTo>
                <a:lnTo>
                  <a:pt x="183808" y="107156"/>
                </a:lnTo>
                <a:lnTo>
                  <a:pt x="183808" y="115094"/>
                </a:lnTo>
                <a:lnTo>
                  <a:pt x="182232" y="124619"/>
                </a:lnTo>
                <a:lnTo>
                  <a:pt x="182232" y="135731"/>
                </a:lnTo>
                <a:lnTo>
                  <a:pt x="182232" y="139700"/>
                </a:lnTo>
                <a:lnTo>
                  <a:pt x="182232" y="144462"/>
                </a:lnTo>
                <a:lnTo>
                  <a:pt x="182232" y="163512"/>
                </a:lnTo>
                <a:lnTo>
                  <a:pt x="182232" y="173037"/>
                </a:lnTo>
                <a:lnTo>
                  <a:pt x="182232" y="182562"/>
                </a:lnTo>
                <a:lnTo>
                  <a:pt x="182232" y="192087"/>
                </a:lnTo>
                <a:lnTo>
                  <a:pt x="182232" y="200025"/>
                </a:lnTo>
                <a:lnTo>
                  <a:pt x="182232" y="202406"/>
                </a:lnTo>
                <a:lnTo>
                  <a:pt x="171199" y="190500"/>
                </a:lnTo>
                <a:lnTo>
                  <a:pt x="159378" y="174625"/>
                </a:lnTo>
                <a:lnTo>
                  <a:pt x="149133" y="153987"/>
                </a:lnTo>
                <a:lnTo>
                  <a:pt x="141253" y="131762"/>
                </a:lnTo>
                <a:lnTo>
                  <a:pt x="136525" y="105569"/>
                </a:lnTo>
                <a:lnTo>
                  <a:pt x="139677" y="84137"/>
                </a:lnTo>
                <a:lnTo>
                  <a:pt x="145981" y="64294"/>
                </a:lnTo>
                <a:lnTo>
                  <a:pt x="153862" y="46831"/>
                </a:lnTo>
                <a:lnTo>
                  <a:pt x="164894" y="30956"/>
                </a:lnTo>
                <a:lnTo>
                  <a:pt x="174351" y="19050"/>
                </a:lnTo>
                <a:lnTo>
                  <a:pt x="183808" y="7937"/>
                </a:lnTo>
                <a:lnTo>
                  <a:pt x="188536" y="238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926171" y="2964184"/>
            <a:ext cx="297392" cy="244565"/>
          </a:xfrm>
          <a:custGeom>
            <a:rect l="l" t="t" r="r" b="b"/>
            <a:pathLst>
              <a:path w="366713" h="301625">
                <a:moveTo>
                  <a:pt x="79375" y="201612"/>
                </a:moveTo>
                <a:lnTo>
                  <a:pt x="79375" y="301625"/>
                </a:lnTo>
                <a:lnTo>
                  <a:pt x="14287" y="301625"/>
                </a:lnTo>
                <a:lnTo>
                  <a:pt x="14287" y="250418"/>
                </a:lnTo>
                <a:close/>
                <a:moveTo>
                  <a:pt x="131743" y="163512"/>
                </a:moveTo>
                <a:lnTo>
                  <a:pt x="161925" y="182562"/>
                </a:lnTo>
                <a:lnTo>
                  <a:pt x="161925" y="301625"/>
                </a:lnTo>
                <a:lnTo>
                  <a:pt x="100012" y="301625"/>
                </a:lnTo>
                <a:lnTo>
                  <a:pt x="100012" y="187325"/>
                </a:lnTo>
                <a:close/>
                <a:moveTo>
                  <a:pt x="246062" y="139700"/>
                </a:moveTo>
                <a:lnTo>
                  <a:pt x="246062" y="301625"/>
                </a:lnTo>
                <a:lnTo>
                  <a:pt x="182562" y="301625"/>
                </a:lnTo>
                <a:lnTo>
                  <a:pt x="182562" y="192346"/>
                </a:lnTo>
                <a:lnTo>
                  <a:pt x="184130" y="193941"/>
                </a:lnTo>
                <a:close/>
                <a:moveTo>
                  <a:pt x="330200" y="69850"/>
                </a:moveTo>
                <a:lnTo>
                  <a:pt x="330200" y="301625"/>
                </a:lnTo>
                <a:lnTo>
                  <a:pt x="265112" y="301625"/>
                </a:lnTo>
                <a:lnTo>
                  <a:pt x="265112" y="124011"/>
                </a:lnTo>
                <a:close/>
                <a:moveTo>
                  <a:pt x="279211" y="0"/>
                </a:moveTo>
                <a:lnTo>
                  <a:pt x="366713" y="3996"/>
                </a:lnTo>
                <a:lnTo>
                  <a:pt x="356372" y="90312"/>
                </a:lnTo>
                <a:lnTo>
                  <a:pt x="333303" y="88714"/>
                </a:lnTo>
                <a:lnTo>
                  <a:pt x="338872" y="43158"/>
                </a:lnTo>
                <a:lnTo>
                  <a:pt x="184550" y="174231"/>
                </a:lnTo>
                <a:lnTo>
                  <a:pt x="132049" y="143860"/>
                </a:lnTo>
                <a:lnTo>
                  <a:pt x="15114" y="231775"/>
                </a:lnTo>
                <a:lnTo>
                  <a:pt x="0" y="213393"/>
                </a:lnTo>
                <a:lnTo>
                  <a:pt x="130458" y="114289"/>
                </a:lnTo>
                <a:lnTo>
                  <a:pt x="181368" y="143860"/>
                </a:lnTo>
                <a:lnTo>
                  <a:pt x="322167" y="25575"/>
                </a:lnTo>
                <a:lnTo>
                  <a:pt x="278416" y="2237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28599" y="3927858"/>
            <a:ext cx="871116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253403" y="3934358"/>
            <a:ext cx="685826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28599" y="1496038"/>
            <a:ext cx="73931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28599" y="2110619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包括体温、脉搏、呼吸、血压等，是评估病人病情的重要指标。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28599" y="4563437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观察病人是否清醒、意识是否模糊或昏迷等，有助于判断病情的严重程度。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3403" y="4592545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观察皮肤颜色、温度、湿度以及有无出血点、淤斑等，有助于判断休克、感染等病情。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53403" y="1496038"/>
            <a:ext cx="771253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53403" y="2174707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观察瞳孔大小、对光反射等，有助于判断颅内压增高、脑疝等严重病情。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659497" y="1542777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939229" y="1567161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瞳孔变化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939229" y="3994099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皮肤黏膜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705060" y="3995300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意识状态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观察内容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护士应定期巡视病人，及时发现病情变化。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对危重病人、病情变化快的病人，应加强观察，缩短巡视间隔时间。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利用心电监护仪、呼吸机、血氧饱和度监测仪等设备，实时监测病人生命体征变化。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定期巡视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重点观察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借助仪器设备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观察到病情变化后，护士应立即记录观察结果，包括时间、病情变化表现等。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及时记录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准确描述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3917" b="13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58" r="17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记录时应准确描述病情变化的具体表现，如体温升高的具体度数、意识障碍的具体表现等。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护士应及时将观察到的病情变化与医生沟通，以便医生及时调整治疗方案。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观察记录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护理管理在急诊护理中的应用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510" b="351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护理计划制定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评估病人病情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对病人进行全面的护理评估，包括生命体征、症状、病史等方面，以了解病人的病情和护理需求。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制定个性化护理计划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根据病人的病情和护理需求，制定相应的护理计划，包括护理措施、护理频率、护理目标等。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协调医疗资源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合理安排医疗资源，包括人员、设备、药品等，以确保护理计划的顺利实施。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准确执行医嘱，包括药物治疗、检查、手术等，以确保病人得到及时有效的治疗。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执行医嘱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密切观察病人的病情变化，包括生命体征、症状、心理状态等，及时发现并处理异常情况。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观察病情变化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关注病人的心理需求，提供心理支持和安慰，帮助病人缓解焦虑和恐惧情绪。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定期对病人的护理效果进行评估，包括生命体征、症状、生活质量等方面，以了解护理效果和改进方向。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评估护理效果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根据护理效果评估结果，及时调整护理计划，包括增加或减少护理措施、改变护理频率等，以提高护理效果。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调整护理计划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958" b="14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详细记录病人的护理过程和效果，及时向医生和家属报告病情变化和护理情况，以便及时调整治疗方案和提供更好的护理服务。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护理效果评价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病情变化与护理措施调整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渐进性病情变化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如体温持续升高、血压逐渐下降、尿量减少等，需要密切观察并及时调整治疗方案。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突发性病情变化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如心跳骤停、呼吸急促、意识障碍等，需要立即采取急救措施。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不明原因病情变化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如原因不明的疼痛、肿胀、发热等，需要进行全面的检查和评估，以明确病因并采取相应的治疗措施。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病情变化类型及识别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https://d.book118.com/726215201122010050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2024-09-15T18:58:16.116</cp:lastPrinted>
  <dcterms:created xsi:type="dcterms:W3CDTF">2024-09-15T10:58:16Z</dcterms:created>
  <dcterms:modified xsi:type="dcterms:W3CDTF">2024-09-15T10:58:18Z</dcterms:modified>
</cp:coreProperties>
</file>