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D5CF48-B33E-4444-A8BA-E1813ECCE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775AE-0301-4A7C-B3BA-AB3142BF6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4A8604-E3E8-4E49-8E01-9602B3CB8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3EE464-96AC-4091-BCD3-A78EDFC480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21F0AB-EC29-490E-B16A-E49FAC3855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3EBEB7-F7F1-4A0E-9787-35ABA9FB9D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97BB2E-B6E6-40EC-8E7E-2DB9A8E2CB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7A4AE3-3C0B-47B0-806C-4425F7807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3B032A-A62D-4EAF-ABFA-7D1EF42A62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1B32DE-2001-42C7-9EB3-1E3C2640B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B4373-3D34-44DD-8250-1FE8B9123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223005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智能安防技术的数据分析与智能化决策</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智能安防技术概述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数据分析在智能安防中作用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智能化决策在智能安防中作用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基于数据分析和智能化决策的智能安防系统设计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实验结果与分析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10" b="1841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312" b="231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社会安全需求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随着社会的快速发展，人们对安全的需求日益增长，智能安防技术成为维护社会稳定和公共安全的重要手段。</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技术发展推动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大数据、人工智能等技术的不断进步为智能安防提供了强大的技术支持，使得安防系统具备更高的智能化水平。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数据分析与决策优化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通过对大量安防数据的分析，可以揭示潜在的安全威胁和犯罪模式，为决策者提供科学依据，优化安全策略。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近年来，我国在智能安防技术领域发展迅速，不断取得重要突破。然而，与发达国家相比，我国在基础理论研究和核心技术方面仍存在一定差距。</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发达国家在智能安防技术领域起步较早，已经形成了较为完善的理论体系和技术体系，并在实践中取得了显著成效。</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未来智能安防技术将更加注重多源数据融合、深度学习、智能决策等方面的研究，以实现更高效、更精准的安全防护。</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73" r="7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3" r="7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本文旨在通过对智能安防技术的数据分析和智能化决策进行深入研究，提出一套科学、有效的分析方法和决策模型，为提升智能安防系统的性能和效率提供理论支持。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研究内容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首先，对智能安防技术的相关理论和技术进行概述；其次，详细介绍数据分析和智能化决策的原理和方法；接着，通过实例分析验证所提方法的有效性；最后，对全文进行总结并展望未来研究方向。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智能安防技术概述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基于人工智能和大数据技术的安全防范手段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智能安防技术是一种结合人工智能、大数据等先进技术，通过对海量数据的收集、分析和挖掘，实现安全防范的自动化、智能化和精准化的新型技术手段。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实现对人、车、物等目标的自动识别与跟踪</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智能安防技术能够利用计算机视觉、模式识别等技术，对监控场景中的人、车、物等目标进行自动识别、定位和跟踪，为安全监控提供有力支持。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提供异常行为检测与预警功能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智能安防技术能够通过分析监控数据，发现异常行为并及时预警，协助管理人员迅速作出反应，有效预防和打击犯罪行为。</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智能安防技术定义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利用摄像头捕捉监控区域的图像信息，通过计算机视觉技术对图像进行处理和分析，实现对监控场景的全面感知和理解。</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视频监控技术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通过红外、微波等传感器监测监控区域内的异常入侵行为，及时发现并报警，保障被监控区域的安全。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入侵检测技术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利用人体固有的生理特征（如指纹、虹膜、人脸等）或行为特征（如步态、声音等）进行个人身份识别，提高身份识别的准确性和安全性。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生物特征识别技术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智能安防技术分类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公共安全领域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智能安防技术在公共安全领域的应用主要包括城市治安监控、交通安全管理、大型活动安保等，通过智能化手段提高公共安全防范能力和水平。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企业安全领域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智能安防技术可应用于企业园区、生产车间、仓库等重点区域的安全监控和防范，保障企业财产和员工安全。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家庭安全领域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智能安防技术可用于家庭防盗报警、智能家居控制等方面，提高家庭安全防范的便捷性和有效性。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智能安防技术应用领域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数据分析在智能安防中作用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7" b="11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视频监控数据</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来自摄像头、录像机等设备，具有连续性、实时性和直观性。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传感器数据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来自门禁、烟雾报警等传感器，具有实时性、准确性和多样性。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网络日志数据</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来自网络设备、服务器等，具有海量性、复杂性和动态性。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采用计算机视觉技术对视频数据进行处理和分析，包括目标检测、跟踪和行为识别等。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视频分析</a:t>
            </a:r>
          </a:p>
        </p:txBody>
      </p:sp>
      <p:pic>
        <p:nvPicPr>
          <p:cNvPr id="5" name="Picture 5"/>
          <p:cNvPicPr>
            <a:picLocks noChangeAspect="1"/>
          </p:cNvPicPr>
          <p:nvPr/>
        </p:nvPicPr>
        <p:blipFill>
          <a:blip r:embed="rId2"/>
          <a:srcRect l="10010" r="1001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运用统计学、机器学习等方法对大量数据进行挖掘和分析，发现隐藏在数据中的规律和模式。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数据挖掘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利用深度神经网络对安防数据进行学习和建模，实现更高级别的智能化分析和决策。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深度学习</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行为分析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对监控视频中的行为进行分析和识别，发现异常行为并及时报警。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智能预警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通过对传感器数据和网络日志数据的分析和挖掘，实现智能预警和风险评估。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人脸识别</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通过人脸识别技术对监控视频中的人脸进行识别和分析，实现身份确认和布控。</a:t>
            </a:r>
          </a:p>
        </p:txBody>
      </p:sp>
      <p:pic>
        <p:nvPicPr>
          <p:cNvPr id="10" name="Picture 10"/>
          <p:cNvPicPr>
            <a:picLocks noChangeAspect="1"/>
          </p:cNvPicPr>
          <p:nvPr/>
        </p:nvPicPr>
        <p:blipFill>
          <a:blip r:embed="rId2"/>
          <a:srcRect l="17792" r="177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数据分析在智能安防中应用案例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智能化决策在智能安防中作用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智能化决策是指利用先进的人工智能技术，对海量数据进行深度挖掘和分析，自动或半自动地生成优化决策方案的过程。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通过机器学习、深度学习等算法，对数据进行特征提取、分类、聚类和预测，从而发现数据中的潜在规律和趋势，为决策提供支持。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智能化决策定义及原理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https://d.book118.com/726223005010010050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2024-09-15T03:30:49.056</cp:lastPrinted>
  <dcterms:created xsi:type="dcterms:W3CDTF">2024-09-14T19:30:49Z</dcterms:created>
  <dcterms:modified xsi:type="dcterms:W3CDTF">2024-09-14T19:30:51Z</dcterms:modified>
</cp:coreProperties>
</file>