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B60315-F621-4A7A-8EBF-A568876067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271E1F-9321-4B7C-B755-B95D774D9F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EAB1B5-A4E6-41AC-BDDE-575510D662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9CA9C1-7CBF-404D-9B97-E3BB70D707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B12CDA-2046-4E32-B17C-B54CEA1B4B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AA886D-08C3-47A1-908C-1FFEDA87E5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D20BEE-9A0B-4424-B155-5DED6C5EE0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3FE548-FA41-49E4-8557-7C0EB755F7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2530DE-BFA0-4B17-81F3-FA1C579235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7BE5D8-F613-4DD6-B6CD-5E7EABA2CA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155F7E-7EA8-4E40-871A-6B4111AAF9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6223015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护理质量安全的放射性药物安全管理</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放射性药物安全管理概述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放射性药物使用过程中的风险点识别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护理质量安全与放射性药物关系探讨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放射性药物安全管理制度及操作规范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护理人员培训与考核评价机制建立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监督检查与持续改进策略部署</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放射性药物安全管理概述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241" r="262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9" r="314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指含有放射性核素，用于医学诊断和治疗的一类特殊药物。</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放射性药物定义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根据放射性核素的种类和医学用途，可分为诊断用放射性药物和治疗用放射性药物两大类。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放射性药物分类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放射性药物定义与分类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提高医疗质量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通过规范的管理和操作，确保放射性药物的准确性和有效性，提高医疗诊断和治疗的质量。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促进放射性药物的合理使用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推动医疗机构建立和完善放射性药物管理制度，促进放射性药物的合理使用和规范化管理。</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保护医护人员和患者安全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确保放射性药物的正确使用和安全处理，防止医护人员和患者受到不必要的辐射伤害。</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安全管理重要性及意义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《放射性药品管理办法》、《药品生产质量管理规范》等法规和标准对放射性药物的研制、生产、经营、运输、使用等各环节进行了详细规定。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国际原子能机构（IAEA）等国际组织发布的放射性药物安全相关标准和指南，对各国放射性药物管理具有指导意义。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国内外相关法规与标准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国际法规与标准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国内法规与标准</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放射性药物使用过程中的风险点识别</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储存设施不完善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放射性药物储存设施必须符合相关法规和标准，若设施不完善或存在缺陷，可能导致药物泄露或污染。</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储存管理不规范</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放射性药物的储存管理必须严格遵守规定，包括药物分类、标识、存放等方面。管理不规范可能导致药物错用、误用或过期使用。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监控与报警系统失效</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储存环节的监控和报警系统对于保障药物安全至关重要。若系统失效，可能无法及时发现药物泄露、温度异常等问题，进而造成安全隐患。</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储存环节风险点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运输环节风险点</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运输容器损坏</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放射性药物在运输过程中必须使用专用的运输容器。若容器损坏或不符合标准，可能导致药物泄露或污染。</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运输过程中的事故</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交通事故、恶劣天气等不可预测因素可能导致运输过程中的放射性药物泄露或污染。</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运输管理不规范</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包括运输前的准备、运输过程中的监控、运输后的检查等环节。管理不规范可能导致药物错运、误运或过期运输。</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008" r="800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医护人员在使用放射性药物时必须严格遵守操作规程。操作不规范可能导致药物剂量错误、注射部位错误等问题，直接影响患者安全。</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医护人员操作不规范</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放射性药物治疗涉及患者信息的保密性和准确性。信息管理不善可能导致患者信息泄露、治疗记录错误等问题，进而影响治疗效果和患者安全。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患者信息管理不善</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放射性药物治疗依赖专业的治疗设备。设备故障可能导致治疗中断、剂量不准确等问题，对患者安全造成威胁。</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治疗设备故障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使用环节风险点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护理质量安全与放射性药物关系探讨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护理人员的专业技能和责任心直接影响放射性药物的正确使用和安全。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直接影响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护理环境的清洁度、设备的维护状况等因素间接影响放射性药物的安全。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间接影响</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护理质量的持续改进有助于减少放射性药物使用过程中的安全隐患。</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长期影响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护理质量对放射性药物安全影响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提高护理人员对放射性药物安全管理的认识和技能水平。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加强培训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完善制度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强化监管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建立健全放射性药物安全管理制度和操作规程。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加强对放射性药物使用过程的监管，确保安全。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提高护理质量安全措施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https://d.book118.com/726223015021010042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2024-09-09T09:20:21.352</cp:lastPrinted>
  <dcterms:created xsi:type="dcterms:W3CDTF">2024-09-09T01:20:21Z</dcterms:created>
  <dcterms:modified xsi:type="dcterms:W3CDTF">2024-09-09T01:20:23Z</dcterms:modified>
</cp:coreProperties>
</file>