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09CF5-E39C-4636-9DE7-53814175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78CFA-5A25-4E1D-940E-94D73DA6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102CD-E8CE-4E5B-8AA6-C85E04C63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2E726-7AE6-4337-86C6-BF711E5B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DF3B6-9084-4028-8C80-EE9B0973C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2E31D-2394-4CA2-9BFB-91174FE4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ACF51-AA06-448B-821C-870427BD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44CC8-466F-4248-8FDC-1051BA11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A2091-FE8F-4EBD-845E-74C9243A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4CBD-6CB8-4C85-A449-9CAEA8E2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CC7CE-57C6-44C6-892B-3AEF08A7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23152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2023年公文写作年终总结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公文写作工作概况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公文写作技巧和经验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公文写作的挑战与展望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优秀公文作品分享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公文写作工作概况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撰写公司内部通知、公告、会议纪要等各类公文。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参与公司重要文件的起草和审核工作。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协助领导完成相关报告和汇报材料的编写。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参与公司内部培训，提高公文写作水平。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完成全年各类公文撰写任务，保障公司内部信息传递的及时性和准确性。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参与公司重要文件的起草和审核，为公司的决策提供了有力支持。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协助领导完成多份重要报告和汇报材料的编写，得到上级领导的肯定和表扬。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在公司内部培训中获得优秀成绩，提高了团队整体公文写作水平。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公文格式不统一。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制定公文格式规范，加强内部培训，提高员工对规范的认识和应用能力。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公文内容不够精炼。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加强公文审核力度，对内容进行反复推敲和修改，确保公文言简意赅、重点突出。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部分员工对公文写作不够重视。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通过内部培训和分享会等形式，提高员工对公文写作的认识和重视程度。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公文写作技巧和经验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公文格式包括标题、发文字号、主送机关、正文、附件、发文机关署名、成文日期、印章等部分，每个部分都有固定的格式要求，需要严格按照规定进行排版和书写。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公文格式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公文写作中需要使用规范的语言表达，避免口语化、俚语和歧义，同时要准确使用专业术语，确保信息的准确性和权威性。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规范用语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公文格式和规范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公文写作要求语言简洁明了，避免冗长和重复，同时要突出重点，使读者能够快速理解文件意图。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公文写作要有清晰的逻辑和条理，段落之间要连贯，层次分明，方便读者理解和记忆。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条理清晰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通过适当的文字处理技巧，如使用标题、列表、图表等，可以更好地呈现信息，提高读者的阅读体验。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文字处理技巧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语言表达和文字处理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公文写作中要特别注意错别字和语法错误，避免出现低级错误影响文件质量。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错别字和语法错误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格式错误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引用不规范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格式错误也是常见的错误之一，如排版不规范、字体不一致等，需要细心检查和调整。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在公文写作中引用法律法规、政策文件等需要规范引用，避免出现版权问题和其他法律纠纷。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常见错误和注意事项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公文写作的挑战与展望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随着社交媒体的普及，信息量爆炸式增长，如何在海量信息中筛选出有价值的内容，并将其有效地整合到公文中，成为一大挑战。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公文写作需要遵循一定的格式和规范，但如何在保证格式统一的同时，实现个性化、生动化的表达，是一个需要面对的问题。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在突发事件或紧急情况下，如何迅速、准确地完成公文写作，对于许多写作者来说是一个巨大的挑战。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随着政策环境的变化，公文写作的内容和风格也需要随之调整，如何跟上这种变化节奏，确保公文与现行政策相符，是一项持续的挑战。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格式统一与个性化表达的平衡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应对紧急情况的能力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适应不断变化的政策环境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当前面临的挑战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数字化与自动化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随着技术的发展，公文写作将更加依赖于数字化工具和自动化软件，这不仅可以提高写作效率，还可以减少人为错误。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更加注重读者体验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未来的公文写作将更加注重读者的阅读体验，包括如何更好地呈现信息、如何使用易于理解的语言、如何提供更丰富的视觉元素等。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跨部门、跨领域的合作与交流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随着政府机构和企业的合作日益紧密，公文写作将更多地涉及到跨部门、跨领域的合作与交流，这对于写作者提出了更高的要求。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更加规范与标准化的操作流程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为了提高公文的权威性和可读性，未来的公文写作将更加注重规范化和标准化，包括格式、语言、内容等方面的统一。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公文写作需要紧跟政策、法律和行业动态，因此写作者需要持续学习，不断更新自己的知识和信息储备。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持续学习与更新知识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提高公文写作能力的关键在于不断地练习和反思，同时还需要多读优秀的公文样本，学习其写作技巧和表达方式。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多读、多写、多练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在公文写作中，细节和规范至关重要，写作者需要注重标点、格式、语言等方面的规范，确保公文的质量和权威性。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注重细节与规范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公文写作往往涉及到多个部门和多方利益相关者，因此需要强化团队协作和沟通能力，确保公文能够满足各方需求。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强化团队协作与沟通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提升公文写作能力的建议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https://d.book118.com/726223152155010103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2024-09-29T00:35:08.404</cp:lastPrinted>
  <dcterms:created xsi:type="dcterms:W3CDTF">2024-09-28T16:35:08Z</dcterms:created>
  <dcterms:modified xsi:type="dcterms:W3CDTF">2024-09-28T16:35:10Z</dcterms:modified>
</cp:coreProperties>
</file>