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7BAE2-220A-46AD-96A5-693320D05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C7D95-38CE-4D04-A41F-EFB59F47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F7AA0-EC39-485A-B3F5-58BE343E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F3D5D-4A95-468B-8655-AC212A15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CC458-3C1B-48D6-A641-CEBA2DC9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24845-0C91-475B-87C4-3485A3AFC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07B29-E7CC-46F2-85E1-64BD140A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3CBCA-50C7-4D34-B767-ECD67AAF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38CBF-9FB0-4F52-AB36-4A75F39F4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A32BF-6F93-48C5-8938-8D228DD3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B09FE-9FA4-401E-AFD0-086AF6A8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23230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实验室仪器设备管理制度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安全与环境管理规定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规范实验室仪器设备的管理，确保实验结果的准确性和可靠性。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促进实验室的可持续发展，提高实验室的综合实力和竞争力。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确保实验室仪器设备的正常运行和使用安全，提高设备使用效率和使用寿命。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有助于保障实验室内各项工作的顺利进行，提高实验效率和质量。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有助于降低仪器设备的损坏率，减少维修和更换成本。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有助于提高实验室的安全管理水平，预防安全事故的发生。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仪器设备管理规定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对采购的仪器进行严格验收，包括外观、性能测试等，确保符合采购要求。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根据实验室需求制定采购计划，明确采购仪器的型号、规格、性能等要求。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选择有资质、信誉良好的供应商，确保仪器质量可靠、价格合理。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使用规定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制定仪器使用规定，明确操作流程、注意事项等，确保使用安全。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培训与授权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对使用人员进行培训和授权，确保其具备操作仪器的基本知识和技能。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日常保养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定期对仪器进行保养，包括清洁、润滑、检查等，确保仪器正常运行。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https://d.book118.com/726223230203010102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2024-09-27T17:25:32.233</cp:lastPrinted>
  <dcterms:created xsi:type="dcterms:W3CDTF">2024-09-27T09:25:32Z</dcterms:created>
  <dcterms:modified xsi:type="dcterms:W3CDTF">2024-09-27T09:25:33Z</dcterms:modified>
</cp:coreProperties>
</file>