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B57DB3-2D07-423D-A4A0-21A317D1A5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04EEBF-2ECA-4B30-8CFF-8754924F86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B202A5-BC3F-4EDF-A673-5C31C48993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6E4BA6-BAFE-4A57-BB95-9BC5CD180A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DD4852-25B2-4DAF-B97A-EDA09ABE8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682347-9200-4BCD-8453-641E3EEF7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D11375-FC4B-4D5B-BA94-6AFA27257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7F2B9B-D6CD-45FF-9530-FB94D63DAB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B81773-4A5E-4BC3-8EA9-EBAE332A6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A3A913-938F-4863-B065-89D000376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F7C04A-6E3C-455B-ACE8-04B70A2E1A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6230132135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近视预防措施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了解近视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预防近视的方法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学校预防近视的措施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家庭预防近视的措施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个人预防近视的措施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了解近视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近视是指眼睛在调节松弛状态下，来自5米以外的平行光线经眼的屈光系统屈折后，不能聚焦在视网膜上者。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近视的主要表现是看近处的物体清楚，看远处的物体模糊。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近视分为假性近视和真性近视，假性近视可以通过适当休息和治疗恢复视力，而真性近视则无法逆转。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近视的定义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轻度近视（300度以下），中度近视（300-600度），高度近视（600度以上）。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根据近视度数分类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单纯性近视和病理性近视。单纯性近视多由后天不良的用眼习惯导致，而病理性近视则与遗传因素有关。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根据是否遗传分类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近视的分类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近视的原因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不良的用眼习惯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长时间近距离看电子屏幕、看书、写字等，导致眼睛过度疲劳，眼肌长期紧张，调节功能异常，最终形成近视。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缺乏户外活动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缺乏户外活动和运动，长时间待在室内，眼睛无法得到充分的休息和放松，也是导致近视的一个重要原因。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遗传因素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高度近视具有一定的遗传倾向，家族中有近视史的成员更需要注意近视的预防。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预防近视的方法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792" r="13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长时间连续用眼会导致眼睛疲劳，容易引发近视。建议适当休息，每隔一段时间离开电子屏幕，让眼睛得到放松。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合理安排用眼时间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限制使用手机、电脑等电子设备的时间，特别是在晚上和睡觉前。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控制使用电子设备的时间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控制用眼时间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调整屏幕高度和角度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使用电子设备时，应将屏幕调整到与眼睛平齐或略低的位置，角度最好呈15-20度。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保持正确的坐姿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用眼时保持正确的坐姿，背部挺直，眼睛与屏幕保持一定距离，避免过度靠近或仰视屏幕。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保持正确的用眼姿势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" r="2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阅读或使用电子设备时，确保环境光线充足，减少屏幕与背景的明暗对比。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避免直视强光源，如太阳光，同时也要避免在暗环境下使用电子设备。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保持适当的阅读光线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避免强光照射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提供足够的照明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建立视力检查习惯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定期进行视力检查，及时发现视力问题，采取相应措施。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关注视力变化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如果发现视力有明显下降或出现其他异常症状，如视物模糊、重影等，应及时就医检查。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定期进行视力检查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学校预防近视的措施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https://d.book118.com/726230132135010034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2024-09-03T22:04:41.968</cp:lastPrinted>
  <dcterms:created xsi:type="dcterms:W3CDTF">2024-09-03T14:04:41Z</dcterms:created>
  <dcterms:modified xsi:type="dcterms:W3CDTF">2024-09-03T14:04:43Z</dcterms:modified>
</cp:coreProperties>
</file>