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F310-D179-4BB2-A833-755C2C25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C4E66-F9F7-49EC-B7C1-15E6C6D79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29382-47C9-4BB6-9F79-EE9E6507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BA271-53EB-4CAC-8F43-B8A1DB042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153A6-05AC-40F2-AC8E-FF603E6C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5AF47-AFB7-442D-8C56-80470866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CB29F-35AA-4F74-B023-76673F68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9514A-D6D4-4965-BE80-7D7B0E38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8C10B-A9D1-4FBE-863A-26D498AF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6A88E-0D73-4570-ADB3-D353AC42B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049B2-D368-4205-8E6A-CBF3E662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30215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选址论证报告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选址区域概况与分析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候选地址比较与评价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市场需求预测与容量分析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技术方案与设备选型论证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77" b="38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项目名称与性质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明确项目的具体名称及所属行业领域，阐述项目的性质（新建、扩建、改建等）。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项目发起方与投资方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介绍项目的发起单位、投资方及相关合作单位，说明各方在项目中的角色和职责。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详细描述项目的建设内容，包括主要工程、辅助工程及配套设施等，并说明项目的建设规模。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分析选址地点与项目建设需求的契合程度，包括地理位置、自然资源、交通条件等方面的优势。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选址与项目需求的契合度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阐述项目选址对当地经济发展的带动作用，包括增加就业机会、提高税收收入、促进产业升级等方面的积极影响。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说明项目选址对城市形象提升和品质改善的贡献，如完善城市功能、提升城市环境等。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提升城市形象与品质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选址目的及意义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报告编制依据和范围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列出报告编制所依据的法律法规、政策文件、规划方案等，确保报告的合法性和规范性。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明确报告的研究范围，包括选址地点的地理位置、自然环境、社会经济状况等，确保报告的全面性和准确性。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选址区域概况与分析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选址区域位于XX市XX区，地处城市核心地带，交通便利，地理位置优越。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区域内拥有多条主干道和高速公路贯穿其中，紧邻地铁站、公交站等交通枢纽，便于人员和物资的快速流动。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地理位置及交通条件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自然环境与资源条件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选址区域地势平坦，气候宜人，拥有优美的自然景观和生态环境，适合各类项目的建设和发展。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区域内拥有丰富的水资源、电力资源、人力资源等，为项目的顺利推进提供了有力的保障。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资源条件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选址区域所在地区经济发展迅速，已成为城市的重要经济增长点，具有极高的投资价值和潜力。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社会状况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区域内人口密集，居民素质高，社会治安良好，为项目的顺利实施提供了稳定的社会环境。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社会经济发展状况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选址区域所在地区政策扶持力度大，包括税收优惠、土地租赁优惠等，为企业提供了良好的政策环境。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区域内规划要求严格，必须符合城市总体规划和土地利用规划，确保项目的合法性和可持续性。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政策法规及规划要求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候选地址比较与评价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位于工业园区内，用地成本适中，交通便利，且符合相关产业政策支持。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位于市中心区域，交通便利，周边商业配套设施完善，但用地成本较高。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位于市郊区域，用地成本相对较低，周边环境较好，但交通配套设施有待完善。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候选地址基本情况介绍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地址一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优点在于地理位置优越，商业氛围浓厚，有利于企业快速发展；缺点在于用地成本较高，竞争压力较大。综合评价认为，该地址适合资金实力雄厚、追求高速发展的企业。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地址二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优点在于用地成本较低，周边环境较好，有利于企业长期稳定发展；缺点在于交通配套设施有待完善，前期投入较大。综合评价认为，该地址适合注重成本控制、对环境要求较高的企业。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地址三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优点在于用地成本适中，交通便利，政策支持力度较大；缺点在于工业园区内竞争较为激烈，需要企业具备一定的竞争力。综合评价认为，该地址适合符合产业政策、具备一定竞争力的企业。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优缺点分析及综合评价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根据企业实际情况和未来发展需求，综合考虑用地成本、交通便利性、商业氛围、政策支持等因素，建议选址于工业园区内（地址三）。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推荐选址方案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工业园区内用地成本适中，符合企业成本控制要求；其次，交通便利程度较高，有利于企业物流运输和员工通勤；最后，政策支持力度较大，有利于企业享受相关优惠政策和产业扶持。同时，企业需要具备一定的竞争力以应对园区内的竞争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推荐选址方案及理由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市场需求预测与容量分析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明确产品或服务的目标消费群体，如年龄、性别、职业、地域等方面的特征。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深入了解目标市场的消费需求、消费习惯和购买行为，挖掘潜在的市场机会。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分析所在行业的市场集中度、竞争激烈程度和行业发展趋势。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识别主要竞争对手，分析其产品或服务特点、市场份额、营销策略等，以便制定有效的竞争策略。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https://d.book118.com/726230215011010102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2024-09-26T18:31:08.292</cp:lastPrinted>
  <dcterms:created xsi:type="dcterms:W3CDTF">2024-09-26T10:31:08Z</dcterms:created>
  <dcterms:modified xsi:type="dcterms:W3CDTF">2024-09-26T10:31:10Z</dcterms:modified>
</cp:coreProperties>
</file>