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1114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7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tags" Target="tags/tag26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8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8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3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3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.xml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tags" Target="../tags/tag15.xml" /><Relationship Id="rId7" Type="http://schemas.openxmlformats.org/officeDocument/2006/relationships/tags" Target="../tags/tag16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.xml" /><Relationship Id="rId2" Type="http://schemas.openxmlformats.org/officeDocument/2006/relationships/tags" Target="../tags/tag18.xml" /><Relationship Id="rId3" Type="http://schemas.openxmlformats.org/officeDocument/2006/relationships/tags" Target="../tags/tag19.xml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tags" Target="../tags/tag23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4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5.xml" /><Relationship Id="rId3" Type="http://schemas.openxmlformats.org/officeDocument/2006/relationships/tags" Target="../tags/tag26.xml" /><Relationship Id="rId4" Type="http://schemas.openxmlformats.org/officeDocument/2006/relationships/tags" Target="../tags/tag27.xml" /><Relationship Id="rId5" Type="http://schemas.openxmlformats.org/officeDocument/2006/relationships/tags" Target="../tags/tag28.xml" /><Relationship Id="rId6" Type="http://schemas.openxmlformats.org/officeDocument/2006/relationships/tags" Target="../tags/tag29.xml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.xml" /><Relationship Id="rId2" Type="http://schemas.openxmlformats.org/officeDocument/2006/relationships/tags" Target="../tags/tag34.xml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tags" Target="../tags/tag39.xml" /><Relationship Id="rId8" Type="http://schemas.openxmlformats.org/officeDocument/2006/relationships/tags" Target="../tags/tag40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10" Type="http://schemas.openxmlformats.org/officeDocument/2006/relationships/tags" Target="../tags/tag50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tags" Target="../tags/tag46.xml" /><Relationship Id="rId7" Type="http://schemas.openxmlformats.org/officeDocument/2006/relationships/tags" Target="../tags/tag47.xml" /><Relationship Id="rId8" Type="http://schemas.openxmlformats.org/officeDocument/2006/relationships/tags" Target="../tags/tag48.xml" /><Relationship Id="rId9" Type="http://schemas.openxmlformats.org/officeDocument/2006/relationships/tags" Target="../tags/tag49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.xml" /><Relationship Id="rId2" Type="http://schemas.openxmlformats.org/officeDocument/2006/relationships/tags" Target="../tags/tag52.xml" /><Relationship Id="rId3" Type="http://schemas.openxmlformats.org/officeDocument/2006/relationships/tags" Target="../tags/tag53.xml" /><Relationship Id="rId4" Type="http://schemas.openxmlformats.org/officeDocument/2006/relationships/tags" Target="../tags/tag54.xml" /><Relationship Id="rId5" Type="http://schemas.openxmlformats.org/officeDocument/2006/relationships/tags" Target="../tags/tag55.xml" /><Relationship Id="rId6" Type="http://schemas.openxmlformats.org/officeDocument/2006/relationships/tags" Target="../tags/tag56.xml" /><Relationship Id="rId7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7.xml" /><Relationship Id="rId2" Type="http://schemas.openxmlformats.org/officeDocument/2006/relationships/tags" Target="../tags/tag58.xml" /><Relationship Id="rId3" Type="http://schemas.openxmlformats.org/officeDocument/2006/relationships/tags" Target="../tags/tag59.xml" /><Relationship Id="rId4" Type="http://schemas.openxmlformats.org/officeDocument/2006/relationships/tags" Target="../tags/tag60.xml" /><Relationship Id="rId5" Type="http://schemas.openxmlformats.org/officeDocument/2006/relationships/tags" Target="../tags/tag61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8.xml" /><Relationship Id="rId2" Type="http://schemas.openxmlformats.org/officeDocument/2006/relationships/tags" Target="../tags/tag69.xml" /><Relationship Id="rId3" Type="http://schemas.openxmlformats.org/officeDocument/2006/relationships/tags" Target="../tags/tag70.xml" /><Relationship Id="rId4" Type="http://schemas.openxmlformats.org/officeDocument/2006/relationships/tags" Target="../tags/tag71.xml" /><Relationship Id="rId5" Type="http://schemas.openxmlformats.org/officeDocument/2006/relationships/tags" Target="../tags/tag72.xml" /><Relationship Id="rId6" Type="http://schemas.openxmlformats.org/officeDocument/2006/relationships/tags" Target="../tags/tag73.xml" /><Relationship Id="rId7" Type="http://schemas.openxmlformats.org/officeDocument/2006/relationships/tags" Target="../tags/tag74.xml" /><Relationship Id="rId8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5.xml" /><Relationship Id="rId2" Type="http://schemas.openxmlformats.org/officeDocument/2006/relationships/tags" Target="../tags/tag76.xml" /><Relationship Id="rId3" Type="http://schemas.openxmlformats.org/officeDocument/2006/relationships/tags" Target="../tags/tag77.xml" /><Relationship Id="rId4" Type="http://schemas.openxmlformats.org/officeDocument/2006/relationships/tags" Target="../tags/tag78.xml" /><Relationship Id="rId5" Type="http://schemas.openxmlformats.org/officeDocument/2006/relationships/tags" Target="../tags/tag79.xml" /><Relationship Id="rId6" Type="http://schemas.openxmlformats.org/officeDocument/2006/relationships/tags" Target="../tags/tag80.xml" /><Relationship Id="rId7" Type="http://schemas.openxmlformats.org/officeDocument/2006/relationships/tags" Target="../tags/tag81.xml" /><Relationship Id="rId8" Type="http://schemas.openxmlformats.org/officeDocument/2006/relationships/tags" Target="../tags/tag82.xml" /><Relationship Id="rId9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973DED-263C-454E-B077-9DB22EB567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E6CA02-0E6F-409D-B28D-D6A7D7D955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75E5FC-05FC-41D6-959E-AAB85FB635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18EDDC1-8608-4144-9053-D7B49CA94E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25C5964-C3B9-4B1D-B263-45CF542D52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2A999C2-63C1-461D-ABEB-A062C84DE5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6EA6A29-BB4F-4C15-A5EB-101A0E48F8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E3D7916-BEAF-49A6-BA8E-7D70E65EB4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220CC48-AADC-495B-AABB-8226F66B37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3086FF-D21C-4DFA-9681-38843912F8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D2E4D3-2D60-4A3E-9F5F-B9B692C851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0" name="任意多边形 10"/>
          <p:cNvSpPr/>
          <p:nvPr>
            <p:custDataLst>
              <p:tags r:id="rId1"/>
            </p:custDataLst>
          </p:nvPr>
        </p:nvSpPr>
        <p:spPr>
          <a:xfrm>
            <a:off x="0" y="4578350"/>
            <a:ext cx="2159000" cy="2289175"/>
          </a:xfrm>
          <a:custGeom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2" name="任意多边形 9"/>
          <p:cNvSpPr/>
          <p:nvPr>
            <p:custDataLst>
              <p:tags r:id="rId2"/>
            </p:custDataLst>
          </p:nvPr>
        </p:nvSpPr>
        <p:spPr>
          <a:xfrm>
            <a:off x="8852535" y="3810"/>
            <a:ext cx="3339465" cy="3338195"/>
          </a:xfrm>
          <a:custGeom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4" name="任意多边形 14"/>
          <p:cNvSpPr/>
          <p:nvPr>
            <p:custDataLst>
              <p:tags r:id="rId3"/>
            </p:custDataLst>
          </p:nvPr>
        </p:nvSpPr>
        <p:spPr>
          <a:xfrm>
            <a:off x="10189845" y="1349375"/>
            <a:ext cx="2001520" cy="37814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437005" y="3160395"/>
            <a:ext cx="7401560" cy="63500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200" normalizeH="0" baseline="0" noProof="1">
                <a:solidFill>
                  <a:schemeClr val="tx1"/>
                </a:solidFill>
                <a:latin typeface="+mj-ea"/>
                <a:ea typeface="+mj-ea"/>
                <a:cs typeface="+mj-lt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1437005" y="925830"/>
            <a:ext cx="7395845" cy="2234565"/>
          </a:xfrm>
          <a:prstGeom prst="rect">
            <a:avLst/>
          </a:prstGeom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40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80" name="署名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1520825" y="379857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8" name="任意多边形 9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0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 hasCustomPrompt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rgbClr val="E8898D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微软雅黑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微软雅黑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微软雅黑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rgbClr val="E8898D"/>
              </a:buClr>
            </a:pPr>
            <a:r>
              <a:rPr>
                <a:sym typeface="+mn-ea"/>
              </a:rPr>
              <a:t>单击此处添加文本内容。</a:t>
            </a:r>
            <a:endParaRPr>
              <a:sym typeface="+mn-ea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702" name="椭圆 7"/>
          <p:cNvSpPr/>
          <p:nvPr>
            <p:custDataLst>
              <p:tags r:id="rId1"/>
            </p:custDataLst>
          </p:nvPr>
        </p:nvSpPr>
        <p:spPr>
          <a:xfrm>
            <a:off x="1219200" y="2804795"/>
            <a:ext cx="2362200" cy="2362200"/>
          </a:xfrm>
          <a:prstGeom prst="ellipse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8704" name="任意多边形 8"/>
          <p:cNvSpPr/>
          <p:nvPr>
            <p:custDataLst>
              <p:tags r:id="rId2"/>
            </p:custDataLst>
          </p:nvPr>
        </p:nvSpPr>
        <p:spPr>
          <a:xfrm rot="16440000">
            <a:off x="9155434" y="3942808"/>
            <a:ext cx="3194084" cy="2813788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0" h="4431">
                <a:moveTo>
                  <a:pt x="1424" y="0"/>
                </a:moveTo>
                <a:cubicBezTo>
                  <a:pt x="3415" y="0"/>
                  <a:pt x="5030" y="1614"/>
                  <a:pt x="5030" y="3606"/>
                </a:cubicBezTo>
                <a:cubicBezTo>
                  <a:pt x="5030" y="3839"/>
                  <a:pt x="5007" y="4067"/>
                  <a:pt x="4965" y="4288"/>
                </a:cubicBezTo>
                <a:lnTo>
                  <a:pt x="4959" y="4320"/>
                </a:lnTo>
                <a:lnTo>
                  <a:pt x="3372" y="4431"/>
                </a:lnTo>
                <a:lnTo>
                  <a:pt x="3373" y="4429"/>
                </a:lnTo>
                <a:cubicBezTo>
                  <a:pt x="3480" y="4176"/>
                  <a:pt x="3539" y="3898"/>
                  <a:pt x="3539" y="3606"/>
                </a:cubicBezTo>
                <a:cubicBezTo>
                  <a:pt x="3539" y="2437"/>
                  <a:pt x="2592" y="1490"/>
                  <a:pt x="1424" y="1490"/>
                </a:cubicBezTo>
                <a:cubicBezTo>
                  <a:pt x="931" y="1490"/>
                  <a:pt x="478" y="1659"/>
                  <a:pt x="118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1" y="283"/>
                </a:lnTo>
                <a:cubicBezTo>
                  <a:pt x="452" y="101"/>
                  <a:pt x="926" y="0"/>
                  <a:pt x="1424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06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844550" y="3491865"/>
            <a:ext cx="1717040" cy="1440180"/>
          </a:xfrm>
          <a:prstGeom prst="rect">
            <a:avLst/>
          </a:prstGeom>
          <a:noFill/>
        </p:spPr>
        <p:txBody>
          <a:bodyPr vert="horz" wrap="square" lIns="144145" tIns="45720" rIns="91440" bIns="45720" rtlCol="0" anchor="t">
            <a:normAutofit/>
          </a:bodyPr>
          <a:lstStyle>
            <a:lvl1pPr marL="0" marR="0" lvl="0" algn="dist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800" b="0" i="0" u="none" strike="noStrike" kern="1200" cap="none" spc="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dist">
              <a:buClrTx/>
              <a:buSzTx/>
              <a:buFontTx/>
            </a:pPr>
            <a:r>
              <a:rPr err="1"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708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 bwMode="auto">
          <a:xfrm>
            <a:off x="844550" y="1139825"/>
            <a:ext cx="2171065" cy="2350770"/>
          </a:xfrm>
          <a:prstGeom prst="rect">
            <a:avLst/>
          </a:prstGeom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4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1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16" name="任意多边形 8"/>
          <p:cNvSpPr/>
          <p:nvPr>
            <p:custDataLst>
              <p:tags r:id="rId1"/>
            </p:custDataLst>
          </p:nvPr>
        </p:nvSpPr>
        <p:spPr>
          <a:xfrm flipH="1">
            <a:off x="10045700" y="4570095"/>
            <a:ext cx="2159000" cy="2289175"/>
          </a:xfrm>
          <a:custGeom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444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718" name="椭圆 12"/>
          <p:cNvSpPr/>
          <p:nvPr>
            <p:custDataLst>
              <p:tags r:id="rId2"/>
            </p:custDataLst>
          </p:nvPr>
        </p:nvSpPr>
        <p:spPr>
          <a:xfrm>
            <a:off x="9127490" y="967740"/>
            <a:ext cx="685800" cy="685800"/>
          </a:xfrm>
          <a:prstGeom prst="ellipse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8720" name="椭圆 79"/>
          <p:cNvSpPr/>
          <p:nvPr>
            <p:custDataLst>
              <p:tags r:id="rId3"/>
            </p:custDataLst>
          </p:nvPr>
        </p:nvSpPr>
        <p:spPr>
          <a:xfrm>
            <a:off x="982345" y="1607820"/>
            <a:ext cx="2449195" cy="2449830"/>
          </a:xfrm>
          <a:prstGeom prst="ellipse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8722" name="椭圆 17"/>
          <p:cNvSpPr/>
          <p:nvPr>
            <p:custDataLst>
              <p:tags r:id="rId4"/>
            </p:custDataLst>
          </p:nvPr>
        </p:nvSpPr>
        <p:spPr>
          <a:xfrm>
            <a:off x="1117600" y="1723390"/>
            <a:ext cx="484505" cy="484505"/>
          </a:xfrm>
          <a:prstGeom prst="ellipse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97500" lnSpcReduction="10000"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8724" name="节编号"/>
          <p:cNvSpPr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389505" y="4144010"/>
            <a:ext cx="1917700" cy="488950"/>
          </a:xfrm>
          <a:prstGeom prst="roundRect">
            <a:avLst>
              <a:gd name="adj" fmla="val 24893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1" i="0" u="none" strike="noStrike" kern="1200" cap="none" spc="100" normalizeH="0" baseline="0" noProof="1">
                <a:solidFill>
                  <a:schemeClr val="bg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2348230" y="1383030"/>
            <a:ext cx="8107680" cy="204533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800" b="1" i="0" u="none" strike="noStrike" kern="1200" cap="none" spc="40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34" name="任意多边形 11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同心圆 8"/>
          <p:cNvSpPr/>
          <p:nvPr>
            <p:custDataLst>
              <p:tags r:id="rId4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任意多边形 15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52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235200" y="1418405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08400" y="1419070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0" name="同心圆 10"/>
          <p:cNvSpPr/>
          <p:nvPr>
            <p:custDataLst>
              <p:tags r:id="rId6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70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2" name="同心圆 6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82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4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9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92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4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396240"/>
            <a:ext cx="10968990" cy="586041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9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0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0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804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6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46430" y="1037590"/>
            <a:ext cx="10930890" cy="4762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81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1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1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818" name="任意多边形 10"/>
          <p:cNvSpPr/>
          <p:nvPr>
            <p:custDataLst>
              <p:tags r:id="rId1"/>
            </p:custDataLst>
          </p:nvPr>
        </p:nvSpPr>
        <p:spPr>
          <a:xfrm rot="10800000" flipV="1">
            <a:off x="-635" y="31750"/>
            <a:ext cx="3339465" cy="3338195"/>
          </a:xfrm>
          <a:custGeom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0" name="任意多边形 9"/>
          <p:cNvSpPr/>
          <p:nvPr>
            <p:custDataLst>
              <p:tags r:id="rId2"/>
            </p:custDataLst>
          </p:nvPr>
        </p:nvSpPr>
        <p:spPr>
          <a:xfrm rot="10800000" flipV="1">
            <a:off x="-635" y="1377315"/>
            <a:ext cx="2001520" cy="37814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22" name="任意多边形 8"/>
          <p:cNvSpPr/>
          <p:nvPr>
            <p:custDataLst>
              <p:tags r:id="rId3"/>
            </p:custDataLst>
          </p:nvPr>
        </p:nvSpPr>
        <p:spPr>
          <a:xfrm flipH="1">
            <a:off x="10045700" y="4578350"/>
            <a:ext cx="2159000" cy="2289175"/>
          </a:xfrm>
          <a:custGeom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4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3641090" y="1520825"/>
            <a:ext cx="6866890" cy="2146300"/>
          </a:xfrm>
          <a:prstGeom prst="rect">
            <a:avLst/>
          </a:prstGeom>
          <a:noFill/>
        </p:spPr>
        <p:txBody>
          <a:bodyPr wrap="square" lIns="91440" tIns="45720" rIns="71755" bIns="45720" rtlCol="0" anchor="b" anchorCtr="0">
            <a:norm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0" normalizeH="0" baseline="0" noProof="1">
                <a:solidFill>
                  <a:srgbClr val="333333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826" name="署名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8479790" y="410972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28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30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32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83.xml" /><Relationship Id="rId13" Type="http://schemas.openxmlformats.org/officeDocument/2006/relationships/tags" Target="../tags/tag84.xml" /><Relationship Id="rId14" Type="http://schemas.openxmlformats.org/officeDocument/2006/relationships/tags" Target="../tags/tag85.xml" /><Relationship Id="rId15" Type="http://schemas.openxmlformats.org/officeDocument/2006/relationships/tags" Target="../tags/tag86.xml" /><Relationship Id="rId16" Type="http://schemas.openxmlformats.org/officeDocument/2006/relationships/tags" Target="../tags/tag87.xml" /><Relationship Id="rId17" Type="http://schemas.openxmlformats.org/officeDocument/2006/relationships/tags" Target="../tags/tag88.xml" /><Relationship Id="rId18" Type="http://schemas.openxmlformats.org/officeDocument/2006/relationships/tags" Target="../tags/tag89.xml" /><Relationship Id="rId19" Type="http://schemas.openxmlformats.org/officeDocument/2006/relationships/tags" Target="../tags/tag90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91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任意多边形 7"/>
          <p:cNvSpPr/>
          <p:nvPr>
            <p:custDataLst>
              <p:tags r:id="rId1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latin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1048656" name="同心圆 6"/>
          <p:cNvSpPr/>
          <p:nvPr>
            <p:custDataLst>
              <p:tags r:id="rId13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latin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2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4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38200" y="365125"/>
            <a:ext cx="10515600" cy="675539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0" rtlCol="0" anchor="b" anchorCtr="0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6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247573"/>
            <a:ext cx="10515600" cy="492939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spcBef>
                <a:spcPts val="1200"/>
              </a:spcBef>
              <a:spcAft>
                <a:spcPct val="0"/>
              </a:spcAft>
              <a:buClr>
                <a:srgbClr val="E8898D"/>
              </a:buClr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L="449580" marR="0" lvl="1" indent="-231775"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L="719455" marR="0" lvl="2" indent="-276225"/>
            <a:r>
              <a:rPr lang="zh-CN" altLang="en-US"/>
              <a:t>三级</a:t>
            </a:r>
            <a:endParaRPr lang="zh-CN" altLang="en-US"/>
          </a:p>
          <a:p>
            <a:pPr marL="987425" marR="0" lvl="3" indent="-262255">
              <a:tabLst>
                <a:tab pos="899795"/>
              </a:tabLst>
            </a:pPr>
            <a:r>
              <a:rPr lang="zh-CN" altLang="en-US"/>
              <a:t>四级</a:t>
            </a:r>
            <a:endParaRPr lang="zh-CN" altLang="en-US"/>
          </a:p>
          <a:p>
            <a:pPr marL="1256030" marR="0" lvl="4" indent="-262255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custDataLst>
      <p:tags r:id="rId20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91104" r:id="rId2"/>
    <p:sldLayoutId id="2147491105" r:id="rId3"/>
    <p:sldLayoutId id="2147491106" r:id="rId4"/>
    <p:sldLayoutId id="2147491107" r:id="rId5"/>
    <p:sldLayoutId id="2147491108" r:id="rId6"/>
    <p:sldLayoutId id="2147491109" r:id="rId7"/>
    <p:sldLayoutId id="2147491110" r:id="rId8"/>
    <p:sldLayoutId id="2147491111" r:id="rId9"/>
    <p:sldLayoutId id="2147491112" r:id="rId10"/>
    <p:sldLayoutId id="2147491113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200" b="1" i="0" u="none" strike="noStrike" kern="1200" cap="none" spc="300" normalizeH="0" baseline="0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n-ea"/>
          <a:ea typeface="+mn-ea"/>
          <a:cs typeface="微软雅黑" panose="020b050302020402020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92.xml" /><Relationship Id="rId4" Type="http://schemas.openxmlformats.org/officeDocument/2006/relationships/tags" Target="../tags/tag93.xml" /><Relationship Id="rId5" Type="http://schemas.openxmlformats.org/officeDocument/2006/relationships/tags" Target="../tags/tag94.xml" /><Relationship Id="rId6" Type="http://schemas.openxmlformats.org/officeDocument/2006/relationships/tags" Target="../tags/tag95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03.xml" /><Relationship Id="rId11" Type="http://schemas.openxmlformats.org/officeDocument/2006/relationships/tags" Target="../tags/tag104.xml" /><Relationship Id="rId12" Type="http://schemas.openxmlformats.org/officeDocument/2006/relationships/tags" Target="../tags/tag105.xml" /><Relationship Id="rId13" Type="http://schemas.openxmlformats.org/officeDocument/2006/relationships/tags" Target="../tags/tag106.xml" /><Relationship Id="rId14" Type="http://schemas.openxmlformats.org/officeDocument/2006/relationships/tags" Target="../tags/tag107.xml" /><Relationship Id="rId15" Type="http://schemas.openxmlformats.org/officeDocument/2006/relationships/tags" Target="../tags/tag108.xml" /><Relationship Id="rId16" Type="http://schemas.openxmlformats.org/officeDocument/2006/relationships/tags" Target="../tags/tag109.xml" /><Relationship Id="rId17" Type="http://schemas.openxmlformats.org/officeDocument/2006/relationships/tags" Target="../tags/tag110.xml" /><Relationship Id="rId18" Type="http://schemas.openxmlformats.org/officeDocument/2006/relationships/tags" Target="../tags/tag111.xml" /><Relationship Id="rId19" Type="http://schemas.openxmlformats.org/officeDocument/2006/relationships/tags" Target="../tags/tag112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13.xml" /><Relationship Id="rId21" Type="http://schemas.openxmlformats.org/officeDocument/2006/relationships/tags" Target="../tags/tag114.xml" /><Relationship Id="rId22" Type="http://schemas.openxmlformats.org/officeDocument/2006/relationships/tags" Target="../tags/tag115.xml" /><Relationship Id="rId23" Type="http://schemas.openxmlformats.org/officeDocument/2006/relationships/tags" Target="../tags/tag116.xml" /><Relationship Id="rId24" Type="http://schemas.openxmlformats.org/officeDocument/2006/relationships/tags" Target="../tags/tag117.xml" /><Relationship Id="rId25" Type="http://schemas.openxmlformats.org/officeDocument/2006/relationships/tags" Target="../tags/tag118.xml" /><Relationship Id="rId26" Type="http://schemas.openxmlformats.org/officeDocument/2006/relationships/tags" Target="../tags/tag119.xml" /><Relationship Id="rId27" Type="http://schemas.openxmlformats.org/officeDocument/2006/relationships/tags" Target="../tags/tag120.xml" /><Relationship Id="rId28" Type="http://schemas.openxmlformats.org/officeDocument/2006/relationships/tags" Target="../tags/tag121.xml" /><Relationship Id="rId29" Type="http://schemas.openxmlformats.org/officeDocument/2006/relationships/tags" Target="../tags/tag122.xml" /><Relationship Id="rId3" Type="http://schemas.openxmlformats.org/officeDocument/2006/relationships/tags" Target="../tags/tag96.xml" /><Relationship Id="rId30" Type="http://schemas.openxmlformats.org/officeDocument/2006/relationships/tags" Target="../tags/tag123.xml" /><Relationship Id="rId31" Type="http://schemas.openxmlformats.org/officeDocument/2006/relationships/tags" Target="../tags/tag124.xml" /><Relationship Id="rId4" Type="http://schemas.openxmlformats.org/officeDocument/2006/relationships/tags" Target="../tags/tag97.xml" /><Relationship Id="rId5" Type="http://schemas.openxmlformats.org/officeDocument/2006/relationships/tags" Target="../tags/tag98.xml" /><Relationship Id="rId6" Type="http://schemas.openxmlformats.org/officeDocument/2006/relationships/tags" Target="../tags/tag99.xml" /><Relationship Id="rId7" Type="http://schemas.openxmlformats.org/officeDocument/2006/relationships/tags" Target="../tags/tag100.xml" /><Relationship Id="rId8" Type="http://schemas.openxmlformats.org/officeDocument/2006/relationships/tags" Target="../tags/tag101.xml" /><Relationship Id="rId9" Type="http://schemas.openxmlformats.org/officeDocument/2006/relationships/tags" Target="../tags/tag10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5.xml" /><Relationship Id="rId3" Type="http://schemas.openxmlformats.org/officeDocument/2006/relationships/tags" Target="../tags/tag126.xml" /><Relationship Id="rId4" Type="http://schemas.openxmlformats.org/officeDocument/2006/relationships/tags" Target="../tags/tag12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6.xml" /><Relationship Id="rId11" Type="http://schemas.openxmlformats.org/officeDocument/2006/relationships/tags" Target="../tags/tag137.xml" /><Relationship Id="rId12" Type="http://schemas.openxmlformats.org/officeDocument/2006/relationships/tags" Target="../tags/tag138.xml" /><Relationship Id="rId13" Type="http://schemas.openxmlformats.org/officeDocument/2006/relationships/tags" Target="../tags/tag139.xml" /><Relationship Id="rId2" Type="http://schemas.openxmlformats.org/officeDocument/2006/relationships/tags" Target="../tags/tag128.xml" /><Relationship Id="rId3" Type="http://schemas.openxmlformats.org/officeDocument/2006/relationships/tags" Target="../tags/tag129.xml" /><Relationship Id="rId4" Type="http://schemas.openxmlformats.org/officeDocument/2006/relationships/tags" Target="../tags/tag130.xml" /><Relationship Id="rId5" Type="http://schemas.openxmlformats.org/officeDocument/2006/relationships/tags" Target="../tags/tag131.xml" /><Relationship Id="rId6" Type="http://schemas.openxmlformats.org/officeDocument/2006/relationships/tags" Target="../tags/tag132.xml" /><Relationship Id="rId7" Type="http://schemas.openxmlformats.org/officeDocument/2006/relationships/tags" Target="../tags/tag133.xml" /><Relationship Id="rId8" Type="http://schemas.openxmlformats.org/officeDocument/2006/relationships/tags" Target="../tags/tag134.xml" /><Relationship Id="rId9" Type="http://schemas.openxmlformats.org/officeDocument/2006/relationships/tags" Target="../tags/tag13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8.xml" /><Relationship Id="rId11" Type="http://schemas.openxmlformats.org/officeDocument/2006/relationships/tags" Target="../tags/tag149.xml" /><Relationship Id="rId12" Type="http://schemas.openxmlformats.org/officeDocument/2006/relationships/tags" Target="../tags/tag150.xml" /><Relationship Id="rId13" Type="http://schemas.openxmlformats.org/officeDocument/2006/relationships/tags" Target="../tags/tag151.xml" /><Relationship Id="rId2" Type="http://schemas.openxmlformats.org/officeDocument/2006/relationships/tags" Target="../tags/tag140.xml" /><Relationship Id="rId3" Type="http://schemas.openxmlformats.org/officeDocument/2006/relationships/tags" Target="../tags/tag141.xml" /><Relationship Id="rId4" Type="http://schemas.openxmlformats.org/officeDocument/2006/relationships/tags" Target="../tags/tag142.xml" /><Relationship Id="rId5" Type="http://schemas.openxmlformats.org/officeDocument/2006/relationships/tags" Target="../tags/tag143.xml" /><Relationship Id="rId6" Type="http://schemas.openxmlformats.org/officeDocument/2006/relationships/tags" Target="../tags/tag144.xml" /><Relationship Id="rId7" Type="http://schemas.openxmlformats.org/officeDocument/2006/relationships/tags" Target="../tags/tag145.xml" /><Relationship Id="rId8" Type="http://schemas.openxmlformats.org/officeDocument/2006/relationships/tags" Target="../tags/tag146.xml" /><Relationship Id="rId9" Type="http://schemas.openxmlformats.org/officeDocument/2006/relationships/tags" Target="../tags/tag14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0.xml" /><Relationship Id="rId11" Type="http://schemas.openxmlformats.org/officeDocument/2006/relationships/tags" Target="../tags/tag161.xml" /><Relationship Id="rId12" Type="http://schemas.openxmlformats.org/officeDocument/2006/relationships/tags" Target="../tags/tag162.xml" /><Relationship Id="rId13" Type="http://schemas.openxmlformats.org/officeDocument/2006/relationships/tags" Target="../tags/tag163.xml" /><Relationship Id="rId2" Type="http://schemas.openxmlformats.org/officeDocument/2006/relationships/tags" Target="../tags/tag152.xml" /><Relationship Id="rId3" Type="http://schemas.openxmlformats.org/officeDocument/2006/relationships/tags" Target="../tags/tag153.xml" /><Relationship Id="rId4" Type="http://schemas.openxmlformats.org/officeDocument/2006/relationships/tags" Target="../tags/tag154.xml" /><Relationship Id="rId5" Type="http://schemas.openxmlformats.org/officeDocument/2006/relationships/tags" Target="../tags/tag155.xml" /><Relationship Id="rId6" Type="http://schemas.openxmlformats.org/officeDocument/2006/relationships/tags" Target="../tags/tag156.xml" /><Relationship Id="rId7" Type="http://schemas.openxmlformats.org/officeDocument/2006/relationships/tags" Target="../tags/tag157.xml" /><Relationship Id="rId8" Type="http://schemas.openxmlformats.org/officeDocument/2006/relationships/tags" Target="../tags/tag158.xml" /><Relationship Id="rId9" Type="http://schemas.openxmlformats.org/officeDocument/2006/relationships/tags" Target="../tags/tag159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64.xml" /><Relationship Id="rId3" Type="http://schemas.openxmlformats.org/officeDocument/2006/relationships/tags" Target="../tags/tag165.xml" /><Relationship Id="rId4" Type="http://schemas.openxmlformats.org/officeDocument/2006/relationships/tags" Target="../tags/tag166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5.xml" /><Relationship Id="rId11" Type="http://schemas.openxmlformats.org/officeDocument/2006/relationships/tags" Target="../tags/tag176.xml" /><Relationship Id="rId12" Type="http://schemas.openxmlformats.org/officeDocument/2006/relationships/tags" Target="../tags/tag177.xml" /><Relationship Id="rId13" Type="http://schemas.openxmlformats.org/officeDocument/2006/relationships/tags" Target="../tags/tag178.xml" /><Relationship Id="rId2" Type="http://schemas.openxmlformats.org/officeDocument/2006/relationships/tags" Target="../tags/tag167.xml" /><Relationship Id="rId3" Type="http://schemas.openxmlformats.org/officeDocument/2006/relationships/tags" Target="../tags/tag168.xml" /><Relationship Id="rId4" Type="http://schemas.openxmlformats.org/officeDocument/2006/relationships/tags" Target="../tags/tag169.xml" /><Relationship Id="rId5" Type="http://schemas.openxmlformats.org/officeDocument/2006/relationships/tags" Target="../tags/tag170.xml" /><Relationship Id="rId6" Type="http://schemas.openxmlformats.org/officeDocument/2006/relationships/tags" Target="../tags/tag171.xml" /><Relationship Id="rId7" Type="http://schemas.openxmlformats.org/officeDocument/2006/relationships/tags" Target="../tags/tag172.xml" /><Relationship Id="rId8" Type="http://schemas.openxmlformats.org/officeDocument/2006/relationships/tags" Target="../tags/tag173.xml" /><Relationship Id="rId9" Type="http://schemas.openxmlformats.org/officeDocument/2006/relationships/tags" Target="../tags/tag17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7.xml" /><Relationship Id="rId11" Type="http://schemas.openxmlformats.org/officeDocument/2006/relationships/tags" Target="../tags/tag188.xml" /><Relationship Id="rId12" Type="http://schemas.openxmlformats.org/officeDocument/2006/relationships/tags" Target="../tags/tag189.xml" /><Relationship Id="rId13" Type="http://schemas.openxmlformats.org/officeDocument/2006/relationships/tags" Target="../tags/tag190.xml" /><Relationship Id="rId14" Type="http://schemas.openxmlformats.org/officeDocument/2006/relationships/tags" Target="../tags/tag191.xml" /><Relationship Id="rId15" Type="http://schemas.openxmlformats.org/officeDocument/2006/relationships/tags" Target="../tags/tag192.xml" /><Relationship Id="rId16" Type="http://schemas.openxmlformats.org/officeDocument/2006/relationships/tags" Target="../tags/tag193.xml" /><Relationship Id="rId17" Type="http://schemas.openxmlformats.org/officeDocument/2006/relationships/tags" Target="../tags/tag194.xml" /><Relationship Id="rId18" Type="http://schemas.openxmlformats.org/officeDocument/2006/relationships/tags" Target="../tags/tag195.xml" /><Relationship Id="rId19" Type="http://schemas.openxmlformats.org/officeDocument/2006/relationships/tags" Target="../tags/tag196.xml" /><Relationship Id="rId2" Type="http://schemas.openxmlformats.org/officeDocument/2006/relationships/tags" Target="../tags/tag179.xml" /><Relationship Id="rId3" Type="http://schemas.openxmlformats.org/officeDocument/2006/relationships/tags" Target="../tags/tag180.xml" /><Relationship Id="rId4" Type="http://schemas.openxmlformats.org/officeDocument/2006/relationships/tags" Target="../tags/tag181.xml" /><Relationship Id="rId5" Type="http://schemas.openxmlformats.org/officeDocument/2006/relationships/tags" Target="../tags/tag182.xml" /><Relationship Id="rId6" Type="http://schemas.openxmlformats.org/officeDocument/2006/relationships/tags" Target="../tags/tag183.xml" /><Relationship Id="rId7" Type="http://schemas.openxmlformats.org/officeDocument/2006/relationships/tags" Target="../tags/tag184.xml" /><Relationship Id="rId8" Type="http://schemas.openxmlformats.org/officeDocument/2006/relationships/tags" Target="../tags/tag185.xml" /><Relationship Id="rId9" Type="http://schemas.openxmlformats.org/officeDocument/2006/relationships/tags" Target="../tags/tag186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5.xml" /><Relationship Id="rId11" Type="http://schemas.openxmlformats.org/officeDocument/2006/relationships/tags" Target="../tags/tag206.xml" /><Relationship Id="rId12" Type="http://schemas.openxmlformats.org/officeDocument/2006/relationships/tags" Target="../tags/tag207.xml" /><Relationship Id="rId13" Type="http://schemas.openxmlformats.org/officeDocument/2006/relationships/tags" Target="../tags/tag208.xml" /><Relationship Id="rId14" Type="http://schemas.openxmlformats.org/officeDocument/2006/relationships/tags" Target="../tags/tag209.xml" /><Relationship Id="rId15" Type="http://schemas.openxmlformats.org/officeDocument/2006/relationships/tags" Target="../tags/tag210.xml" /><Relationship Id="rId16" Type="http://schemas.openxmlformats.org/officeDocument/2006/relationships/tags" Target="../tags/tag211.xml" /><Relationship Id="rId17" Type="http://schemas.openxmlformats.org/officeDocument/2006/relationships/tags" Target="../tags/tag212.xml" /><Relationship Id="rId18" Type="http://schemas.openxmlformats.org/officeDocument/2006/relationships/tags" Target="../tags/tag213.xml" /><Relationship Id="rId19" Type="http://schemas.openxmlformats.org/officeDocument/2006/relationships/tags" Target="../tags/tag214.xml" /><Relationship Id="rId2" Type="http://schemas.openxmlformats.org/officeDocument/2006/relationships/tags" Target="../tags/tag197.xml" /><Relationship Id="rId20" Type="http://schemas.openxmlformats.org/officeDocument/2006/relationships/tags" Target="../tags/tag215.xml" /><Relationship Id="rId21" Type="http://schemas.openxmlformats.org/officeDocument/2006/relationships/tags" Target="../tags/tag216.xml" /><Relationship Id="rId22" Type="http://schemas.openxmlformats.org/officeDocument/2006/relationships/tags" Target="../tags/tag217.xml" /><Relationship Id="rId23" Type="http://schemas.openxmlformats.org/officeDocument/2006/relationships/tags" Target="../tags/tag218.xml" /><Relationship Id="rId24" Type="http://schemas.openxmlformats.org/officeDocument/2006/relationships/tags" Target="../tags/tag219.xml" /><Relationship Id="rId25" Type="http://schemas.openxmlformats.org/officeDocument/2006/relationships/tags" Target="../tags/tag220.xml" /><Relationship Id="rId26" Type="http://schemas.openxmlformats.org/officeDocument/2006/relationships/tags" Target="../tags/tag221.xml" /><Relationship Id="rId27" Type="http://schemas.openxmlformats.org/officeDocument/2006/relationships/tags" Target="../tags/tag222.xml" /><Relationship Id="rId28" Type="http://schemas.openxmlformats.org/officeDocument/2006/relationships/tags" Target="../tags/tag223.xml" /><Relationship Id="rId29" Type="http://schemas.openxmlformats.org/officeDocument/2006/relationships/tags" Target="../tags/tag224.xml" /><Relationship Id="rId3" Type="http://schemas.openxmlformats.org/officeDocument/2006/relationships/tags" Target="../tags/tag198.xml" /><Relationship Id="rId30" Type="http://schemas.openxmlformats.org/officeDocument/2006/relationships/tags" Target="../tags/tag225.xml" /><Relationship Id="rId31" Type="http://schemas.openxmlformats.org/officeDocument/2006/relationships/tags" Target="../tags/tag226.xml" /><Relationship Id="rId4" Type="http://schemas.openxmlformats.org/officeDocument/2006/relationships/tags" Target="../tags/tag199.xml" /><Relationship Id="rId5" Type="http://schemas.openxmlformats.org/officeDocument/2006/relationships/tags" Target="../tags/tag200.xml" /><Relationship Id="rId6" Type="http://schemas.openxmlformats.org/officeDocument/2006/relationships/tags" Target="../tags/tag201.xml" /><Relationship Id="rId7" Type="http://schemas.openxmlformats.org/officeDocument/2006/relationships/tags" Target="../tags/tag202.xml" /><Relationship Id="rId8" Type="http://schemas.openxmlformats.org/officeDocument/2006/relationships/tags" Target="../tags/tag203.xml" /><Relationship Id="rId9" Type="http://schemas.openxmlformats.org/officeDocument/2006/relationships/tags" Target="../tags/tag20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27.xml" /><Relationship Id="rId3" Type="http://schemas.openxmlformats.org/officeDocument/2006/relationships/tags" Target="../tags/tag228.xml" /><Relationship Id="rId4" Type="http://schemas.openxmlformats.org/officeDocument/2006/relationships/tags" Target="../tags/tag229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38.xml" /><Relationship Id="rId11" Type="http://schemas.openxmlformats.org/officeDocument/2006/relationships/tags" Target="../tags/tag239.xml" /><Relationship Id="rId12" Type="http://schemas.openxmlformats.org/officeDocument/2006/relationships/tags" Target="../tags/tag240.xml" /><Relationship Id="rId13" Type="http://schemas.openxmlformats.org/officeDocument/2006/relationships/tags" Target="../tags/tag241.xml" /><Relationship Id="rId14" Type="http://schemas.openxmlformats.org/officeDocument/2006/relationships/tags" Target="../tags/tag242.xml" /><Relationship Id="rId15" Type="http://schemas.openxmlformats.org/officeDocument/2006/relationships/tags" Target="../tags/tag243.xml" /><Relationship Id="rId16" Type="http://schemas.openxmlformats.org/officeDocument/2006/relationships/tags" Target="../tags/tag244.xml" /><Relationship Id="rId2" Type="http://schemas.openxmlformats.org/officeDocument/2006/relationships/tags" Target="../tags/tag230.xml" /><Relationship Id="rId3" Type="http://schemas.openxmlformats.org/officeDocument/2006/relationships/tags" Target="../tags/tag231.xml" /><Relationship Id="rId4" Type="http://schemas.openxmlformats.org/officeDocument/2006/relationships/tags" Target="../tags/tag232.xml" /><Relationship Id="rId5" Type="http://schemas.openxmlformats.org/officeDocument/2006/relationships/tags" Target="../tags/tag233.xml" /><Relationship Id="rId6" Type="http://schemas.openxmlformats.org/officeDocument/2006/relationships/tags" Target="../tags/tag234.xml" /><Relationship Id="rId7" Type="http://schemas.openxmlformats.org/officeDocument/2006/relationships/tags" Target="../tags/tag235.xml" /><Relationship Id="rId8" Type="http://schemas.openxmlformats.org/officeDocument/2006/relationships/tags" Target="../tags/tag236.xml" /><Relationship Id="rId9" Type="http://schemas.openxmlformats.org/officeDocument/2006/relationships/tags" Target="../tags/tag237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53.xml" /><Relationship Id="rId11" Type="http://schemas.openxmlformats.org/officeDocument/2006/relationships/tags" Target="../tags/tag254.xml" /><Relationship Id="rId12" Type="http://schemas.openxmlformats.org/officeDocument/2006/relationships/tags" Target="../tags/tag255.xml" /><Relationship Id="rId13" Type="http://schemas.openxmlformats.org/officeDocument/2006/relationships/tags" Target="../tags/tag256.xml" /><Relationship Id="rId14" Type="http://schemas.openxmlformats.org/officeDocument/2006/relationships/tags" Target="../tags/tag257.xml" /><Relationship Id="rId15" Type="http://schemas.openxmlformats.org/officeDocument/2006/relationships/tags" Target="../tags/tag258.xml" /><Relationship Id="rId16" Type="http://schemas.openxmlformats.org/officeDocument/2006/relationships/tags" Target="../tags/tag259.xml" /><Relationship Id="rId17" Type="http://schemas.openxmlformats.org/officeDocument/2006/relationships/tags" Target="../tags/tag260.xml" /><Relationship Id="rId2" Type="http://schemas.openxmlformats.org/officeDocument/2006/relationships/tags" Target="../tags/tag245.xml" /><Relationship Id="rId3" Type="http://schemas.openxmlformats.org/officeDocument/2006/relationships/tags" Target="../tags/tag246.xml" /><Relationship Id="rId4" Type="http://schemas.openxmlformats.org/officeDocument/2006/relationships/tags" Target="../tags/tag247.xml" /><Relationship Id="rId5" Type="http://schemas.openxmlformats.org/officeDocument/2006/relationships/tags" Target="../tags/tag248.xml" /><Relationship Id="rId6" Type="http://schemas.openxmlformats.org/officeDocument/2006/relationships/tags" Target="../tags/tag249.xml" /><Relationship Id="rId7" Type="http://schemas.openxmlformats.org/officeDocument/2006/relationships/tags" Target="../tags/tag250.xml" /><Relationship Id="rId8" Type="http://schemas.openxmlformats.org/officeDocument/2006/relationships/tags" Target="../tags/tag251.xml" /><Relationship Id="rId9" Type="http://schemas.openxmlformats.org/officeDocument/2006/relationships/tags" Target="../tags/tag25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26231001034010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,a click to unlimited possibilities</a:t>
            </a:r>
            <a:endParaRPr lang="zh-CN" altLang="en-US"/>
          </a:p>
        </p:txBody>
      </p:sp>
      <p:sp>
        <p:nvSpPr>
          <p:cNvPr id="1048650" name="标题 6"/>
          <p:cNvSpPr>
            <a:spLocks noGrp="1"/>
          </p:cNvSpPr>
          <p:nvPr>
            <p:ph type="title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制定灵活性较强的工作方案</a:t>
            </a:r>
            <a:endParaRPr lang="zh-CN" altLang="en-US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52" name="文本占位符 2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854" name="标题 5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56" name="任意多边形 17"/>
          <p:cNvSpPr/>
          <p:nvPr>
            <p:custDataLst>
              <p:tags r:id="rId5"/>
            </p:custDataLst>
          </p:nvPr>
        </p:nvSpPr>
        <p:spPr>
          <a:xfrm rot="360000">
            <a:off x="2783205" y="-68580"/>
            <a:ext cx="2309495" cy="7162800"/>
          </a:xfrm>
          <a:custGeom>
            <a:gdLst>
              <a:gd name="connsiteX0" fmla="*/ 0 w 6002338"/>
              <a:gd name="connsiteY0" fmla="*/ 0 h 6858000"/>
              <a:gd name="connsiteX1" fmla="*/ 4568420 w 6002338"/>
              <a:gd name="connsiteY1" fmla="*/ 0 h 6858000"/>
              <a:gd name="connsiteX2" fmla="*/ 4681412 w 6002338"/>
              <a:gd name="connsiteY2" fmla="*/ 130442 h 6858000"/>
              <a:gd name="connsiteX3" fmla="*/ 6002338 w 6002338"/>
              <a:gd name="connsiteY3" fmla="*/ 3809999 h 6858000"/>
              <a:gd name="connsiteX4" fmla="*/ 5164879 w 6002338"/>
              <a:gd name="connsiteY4" fmla="*/ 6809537 h 6858000"/>
              <a:gd name="connsiteX5" fmla="*/ 5133810 w 6002338"/>
              <a:gd name="connsiteY5" fmla="*/ 6858000 h 6858000"/>
              <a:gd name="connsiteX6" fmla="*/ 0 w 6002338"/>
              <a:gd name="connsiteY6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37" h="11280">
                <a:moveTo>
                  <a:pt x="0" y="0"/>
                </a:moveTo>
                <a:lnTo>
                  <a:pt x="462" y="0"/>
                </a:lnTo>
                <a:lnTo>
                  <a:pt x="483" y="204"/>
                </a:lnTo>
                <a:lnTo>
                  <a:pt x="1462" y="101"/>
                </a:lnTo>
                <a:lnTo>
                  <a:pt x="1557" y="215"/>
                </a:lnTo>
                <a:cubicBezTo>
                  <a:pt x="2856" y="1859"/>
                  <a:pt x="3637" y="3968"/>
                  <a:pt x="3637" y="6267"/>
                </a:cubicBezTo>
                <a:cubicBezTo>
                  <a:pt x="3637" y="7932"/>
                  <a:pt x="3227" y="9497"/>
                  <a:pt x="2508" y="10859"/>
                </a:cubicBezTo>
                <a:lnTo>
                  <a:pt x="2499" y="10875"/>
                </a:lnTo>
                <a:lnTo>
                  <a:pt x="916" y="11041"/>
                </a:lnTo>
                <a:lnTo>
                  <a:pt x="941" y="11280"/>
                </a:lnTo>
                <a:lnTo>
                  <a:pt x="0" y="11280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3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58" name="任意多边形 18"/>
          <p:cNvSpPr/>
          <p:nvPr>
            <p:custDataLst>
              <p:tags r:id="rId6"/>
            </p:custDataLst>
          </p:nvPr>
        </p:nvSpPr>
        <p:spPr>
          <a:xfrm rot="360000">
            <a:off x="3037072" y="21451"/>
            <a:ext cx="1908810" cy="6961093"/>
          </a:xfrm>
          <a:custGeom>
            <a:gdLst>
              <a:gd name="connsiteX0" fmla="*/ 0 w 5706836"/>
              <a:gd name="connsiteY0" fmla="*/ 0 h 6858000"/>
              <a:gd name="connsiteX1" fmla="*/ 4167179 w 5706836"/>
              <a:gd name="connsiteY1" fmla="*/ 0 h 6858000"/>
              <a:gd name="connsiteX2" fmla="*/ 4280862 w 5706836"/>
              <a:gd name="connsiteY2" fmla="*/ 119238 h 6858000"/>
              <a:gd name="connsiteX3" fmla="*/ 5706836 w 5706836"/>
              <a:gd name="connsiteY3" fmla="*/ 3809999 h 6858000"/>
              <a:gd name="connsiteX4" fmla="*/ 4912158 w 5706836"/>
              <a:gd name="connsiteY4" fmla="*/ 6656308 h 6858000"/>
              <a:gd name="connsiteX5" fmla="*/ 4782856 w 5706836"/>
              <a:gd name="connsiteY5" fmla="*/ 6858000 h 6858000"/>
              <a:gd name="connsiteX6" fmla="*/ 0 w 5706836"/>
              <a:gd name="connsiteY6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06" h="10962">
                <a:moveTo>
                  <a:pt x="711" y="0"/>
                </a:moveTo>
                <a:lnTo>
                  <a:pt x="760" y="54"/>
                </a:lnTo>
                <a:cubicBezTo>
                  <a:pt x="2156" y="1658"/>
                  <a:pt x="3006" y="3788"/>
                  <a:pt x="3006" y="6125"/>
                </a:cubicBezTo>
                <a:cubicBezTo>
                  <a:pt x="3006" y="7812"/>
                  <a:pt x="2563" y="9391"/>
                  <a:pt x="1792" y="10742"/>
                </a:cubicBezTo>
                <a:lnTo>
                  <a:pt x="1772" y="10776"/>
                </a:lnTo>
                <a:lnTo>
                  <a:pt x="0" y="10962"/>
                </a:lnTo>
                <a:lnTo>
                  <a:pt x="0" y="75"/>
                </a:lnTo>
                <a:lnTo>
                  <a:pt x="711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1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60" name="矩形: 圆角 2"/>
          <p:cNvSpPr/>
          <p:nvPr>
            <p:custDataLst>
              <p:tags r:id="rId7"/>
            </p:custDataLst>
          </p:nvPr>
        </p:nvSpPr>
        <p:spPr>
          <a:xfrm>
            <a:off x="4029075" y="55435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2" name="椭圆 47"/>
          <p:cNvSpPr/>
          <p:nvPr>
            <p:custDataLst>
              <p:tags r:id="rId8"/>
            </p:custDataLst>
          </p:nvPr>
        </p:nvSpPr>
        <p:spPr>
          <a:xfrm>
            <a:off x="4036695" y="561340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64" name="序号"/>
          <p:cNvSpPr/>
          <p:nvPr>
            <p:custDataLst>
              <p:tags r:id="rId9"/>
            </p:custDataLst>
          </p:nvPr>
        </p:nvSpPr>
        <p:spPr>
          <a:xfrm>
            <a:off x="4105275" y="638175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lang="zh-CN" altLang="en-US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66" name="标题"/>
          <p:cNvSpPr txBox="1"/>
          <p:nvPr>
            <p:custDataLst>
              <p:tags r:id="rId10"/>
            </p:custDataLst>
          </p:nvPr>
        </p:nvSpPr>
        <p:spPr>
          <a:xfrm>
            <a:off x="5187950" y="554355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了解工作需求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8" name="矩形: 圆角 2"/>
          <p:cNvSpPr/>
          <p:nvPr>
            <p:custDataLst>
              <p:tags r:id="rId11"/>
            </p:custDataLst>
          </p:nvPr>
        </p:nvSpPr>
        <p:spPr>
          <a:xfrm>
            <a:off x="4394835" y="156464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0" name="椭圆 48"/>
          <p:cNvSpPr/>
          <p:nvPr>
            <p:custDataLst>
              <p:tags r:id="rId12"/>
            </p:custDataLst>
          </p:nvPr>
        </p:nvSpPr>
        <p:spPr>
          <a:xfrm>
            <a:off x="4402455" y="1571625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72" name="序号"/>
          <p:cNvSpPr/>
          <p:nvPr>
            <p:custDataLst>
              <p:tags r:id="rId13"/>
            </p:custDataLst>
          </p:nvPr>
        </p:nvSpPr>
        <p:spPr>
          <a:xfrm>
            <a:off x="4471035" y="1648460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2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74" name="标题"/>
          <p:cNvSpPr txBox="1"/>
          <p:nvPr>
            <p:custDataLst>
              <p:tags r:id="rId14"/>
            </p:custDataLst>
          </p:nvPr>
        </p:nvSpPr>
        <p:spPr>
          <a:xfrm>
            <a:off x="5553710" y="1564640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制定工作方案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6" name="矩形: 圆角 2"/>
          <p:cNvSpPr/>
          <p:nvPr>
            <p:custDataLst>
              <p:tags r:id="rId15"/>
            </p:custDataLst>
          </p:nvPr>
        </p:nvSpPr>
        <p:spPr>
          <a:xfrm>
            <a:off x="4394835" y="459549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8" name="椭圆 54"/>
          <p:cNvSpPr/>
          <p:nvPr>
            <p:custDataLst>
              <p:tags r:id="rId16"/>
            </p:custDataLst>
          </p:nvPr>
        </p:nvSpPr>
        <p:spPr>
          <a:xfrm>
            <a:off x="4402455" y="4602480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80" name="序号"/>
          <p:cNvSpPr/>
          <p:nvPr>
            <p:custDataLst>
              <p:tags r:id="rId17"/>
            </p:custDataLst>
          </p:nvPr>
        </p:nvSpPr>
        <p:spPr>
          <a:xfrm>
            <a:off x="4471035" y="4679315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5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82" name="标题"/>
          <p:cNvSpPr txBox="1"/>
          <p:nvPr>
            <p:custDataLst>
              <p:tags r:id="rId18"/>
            </p:custDataLst>
          </p:nvPr>
        </p:nvSpPr>
        <p:spPr>
          <a:xfrm>
            <a:off x="5553710" y="4595495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实施工作方案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4" name="矩形: 圆角 2"/>
          <p:cNvSpPr/>
          <p:nvPr>
            <p:custDataLst>
              <p:tags r:id="rId19"/>
            </p:custDataLst>
          </p:nvPr>
        </p:nvSpPr>
        <p:spPr>
          <a:xfrm>
            <a:off x="4029075" y="560578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6" name="椭圆 60"/>
          <p:cNvSpPr/>
          <p:nvPr>
            <p:custDataLst>
              <p:tags r:id="rId20"/>
            </p:custDataLst>
          </p:nvPr>
        </p:nvSpPr>
        <p:spPr>
          <a:xfrm>
            <a:off x="4036695" y="5612765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88" name="序号"/>
          <p:cNvSpPr/>
          <p:nvPr>
            <p:custDataLst>
              <p:tags r:id="rId21"/>
            </p:custDataLst>
          </p:nvPr>
        </p:nvSpPr>
        <p:spPr>
          <a:xfrm>
            <a:off x="4105275" y="5689600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6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0" name="标题"/>
          <p:cNvSpPr txBox="1"/>
          <p:nvPr>
            <p:custDataLst>
              <p:tags r:id="rId22"/>
            </p:custDataLst>
          </p:nvPr>
        </p:nvSpPr>
        <p:spPr>
          <a:xfrm>
            <a:off x="5187950" y="5605780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持续改进工作方案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92" name="矩形: 圆角 2"/>
          <p:cNvSpPr/>
          <p:nvPr>
            <p:custDataLst>
              <p:tags r:id="rId23"/>
            </p:custDataLst>
          </p:nvPr>
        </p:nvSpPr>
        <p:spPr>
          <a:xfrm>
            <a:off x="4612005" y="257492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94" name="椭圆 66"/>
          <p:cNvSpPr/>
          <p:nvPr>
            <p:custDataLst>
              <p:tags r:id="rId24"/>
            </p:custDataLst>
          </p:nvPr>
        </p:nvSpPr>
        <p:spPr>
          <a:xfrm>
            <a:off x="4619625" y="2581910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96" name="序号"/>
          <p:cNvSpPr/>
          <p:nvPr>
            <p:custDataLst>
              <p:tags r:id="rId25"/>
            </p:custDataLst>
          </p:nvPr>
        </p:nvSpPr>
        <p:spPr>
          <a:xfrm>
            <a:off x="4688205" y="2658745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3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8" name="标题"/>
          <p:cNvSpPr txBox="1"/>
          <p:nvPr>
            <p:custDataLst>
              <p:tags r:id="rId26"/>
            </p:custDataLst>
          </p:nvPr>
        </p:nvSpPr>
        <p:spPr>
          <a:xfrm>
            <a:off x="5770880" y="2574925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评估工作方案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900" name="矩形: 圆角 2"/>
          <p:cNvSpPr/>
          <p:nvPr>
            <p:custDataLst>
              <p:tags r:id="rId27"/>
            </p:custDataLst>
          </p:nvPr>
        </p:nvSpPr>
        <p:spPr>
          <a:xfrm>
            <a:off x="4612005" y="358521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902" name="椭圆 87"/>
          <p:cNvSpPr/>
          <p:nvPr>
            <p:custDataLst>
              <p:tags r:id="rId28"/>
            </p:custDataLst>
          </p:nvPr>
        </p:nvSpPr>
        <p:spPr>
          <a:xfrm>
            <a:off x="4619625" y="3592195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04" name="序号"/>
          <p:cNvSpPr/>
          <p:nvPr>
            <p:custDataLst>
              <p:tags r:id="rId29"/>
            </p:custDataLst>
          </p:nvPr>
        </p:nvSpPr>
        <p:spPr>
          <a:xfrm>
            <a:off x="4688205" y="3669030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4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906" name="标题"/>
          <p:cNvSpPr txBox="1"/>
          <p:nvPr>
            <p:custDataLst>
              <p:tags r:id="rId30"/>
            </p:custDataLst>
          </p:nvPr>
        </p:nvSpPr>
        <p:spPr>
          <a:xfrm>
            <a:off x="5770880" y="3585210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优化工作方案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</p:spTree>
    <p:custDataLst>
      <p:tags r:id="rId31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952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第 一 章</a:t>
            </a:r>
            <a:endParaRPr lang="zh-CN" altLang="en-US"/>
          </a:p>
        </p:txBody>
      </p:sp>
      <p:sp>
        <p:nvSpPr>
          <p:cNvPr id="1048954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了解工作需求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9008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分析工作目标和期望结果</a:t>
            </a:r>
            <a:endParaRPr lang="zh-CN" altLang="en-US"/>
          </a:p>
        </p:txBody>
      </p:sp>
      <p:sp>
        <p:nvSpPr>
          <p:cNvPr id="1049010" name="圆角矩形 3"/>
          <p:cNvSpPr/>
          <p:nvPr>
            <p:custDataLst>
              <p:tags r:id="rId2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圆角矩形 4"/>
          <p:cNvSpPr/>
          <p:nvPr>
            <p:custDataLst>
              <p:tags r:id="rId3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14" name="圆角矩形 5"/>
          <p:cNvSpPr/>
          <p:nvPr>
            <p:custDataLst>
              <p:tags r:id="rId4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圆角矩形 6"/>
          <p:cNvSpPr/>
          <p:nvPr>
            <p:custDataLst>
              <p:tags r:id="rId5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8" name="圆角矩形 9"/>
          <p:cNvSpPr/>
          <p:nvPr>
            <p:custDataLst>
              <p:tags r:id="rId6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圆角矩形 10"/>
          <p:cNvSpPr/>
          <p:nvPr>
            <p:custDataLst>
              <p:tags r:id="rId7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22" name="圆角矩形 11"/>
          <p:cNvSpPr/>
          <p:nvPr>
            <p:custDataLst>
              <p:tags r:id="rId8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圆角矩形 12"/>
          <p:cNvSpPr/>
          <p:nvPr>
            <p:custDataLst>
              <p:tags r:id="rId9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6" name="文本框 7"/>
          <p:cNvSpPr txBox="1"/>
          <p:nvPr>
            <p:custDataLst>
              <p:tags r:id="rId10"/>
            </p:custDataLst>
          </p:nvPr>
        </p:nvSpPr>
        <p:spPr>
          <a:xfrm>
            <a:off x="1071914" y="4011138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分析需求变化：考虑可能出现的需求变化和调整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028" name="文本框 8"/>
          <p:cNvSpPr txBox="1"/>
          <p:nvPr>
            <p:custDataLst>
              <p:tags r:id="rId11"/>
            </p:custDataLst>
          </p:nvPr>
        </p:nvSpPr>
        <p:spPr>
          <a:xfrm>
            <a:off x="1071914" y="5284251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制定应对策略：根据需求和期望结果制定相应的应对策略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030" name="文本框 13"/>
          <p:cNvSpPr txBox="1"/>
          <p:nvPr>
            <p:custDataLst>
              <p:tags r:id="rId12"/>
            </p:custDataLst>
          </p:nvPr>
        </p:nvSpPr>
        <p:spPr>
          <a:xfrm>
            <a:off x="1071914" y="1490400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明确工作目标：确定工作的具体目标和方向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032" name="文本框 14"/>
          <p:cNvSpPr txBox="1"/>
          <p:nvPr>
            <p:custDataLst>
              <p:tags r:id="rId13"/>
            </p:custDataLst>
          </p:nvPr>
        </p:nvSpPr>
        <p:spPr>
          <a:xfrm>
            <a:off x="1071914" y="2764787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理解期望结果：了解领导和同事对结果的期望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9078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了解相关人员和资源</a:t>
            </a:r>
            <a:endParaRPr lang="zh-CN" altLang="en-US"/>
          </a:p>
        </p:txBody>
      </p:sp>
      <p:sp>
        <p:nvSpPr>
          <p:cNvPr id="1049080" name="任意多边形 20"/>
          <p:cNvSpPr/>
          <p:nvPr>
            <p:custDataLst>
              <p:tags r:id="rId2"/>
            </p:custDataLst>
          </p:nvPr>
        </p:nvSpPr>
        <p:spPr>
          <a:xfrm rot="2700000">
            <a:off x="1722571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82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68142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确定相关人员：包括项目负责人、团队成员、客户等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矩形 42"/>
          <p:cNvSpPr/>
          <p:nvPr>
            <p:custDataLst>
              <p:tags r:id="rId4"/>
            </p:custDataLst>
          </p:nvPr>
        </p:nvSpPr>
        <p:spPr>
          <a:xfrm>
            <a:off x="1499676" y="2843970"/>
            <a:ext cx="1723029" cy="122017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86" name="任意多边形 18"/>
          <p:cNvSpPr/>
          <p:nvPr>
            <p:custDataLst>
              <p:tags r:id="rId5"/>
            </p:custDataLst>
          </p:nvPr>
        </p:nvSpPr>
        <p:spPr>
          <a:xfrm rot="5400000">
            <a:off x="4210703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88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55625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了解人员技能：评估团队成员的技能和经验，以便合理分配任务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矩形 43"/>
          <p:cNvSpPr/>
          <p:nvPr>
            <p:custDataLst>
              <p:tags r:id="rId7"/>
            </p:custDataLst>
          </p:nvPr>
        </p:nvSpPr>
        <p:spPr>
          <a:xfrm>
            <a:off x="3987807" y="2843970"/>
            <a:ext cx="1723029" cy="122017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92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94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3757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确定资源需求：包括时间、资金、设备等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矩形 44"/>
          <p:cNvSpPr/>
          <p:nvPr>
            <p:custDataLst>
              <p:tags r:id="rId10"/>
            </p:custDataLst>
          </p:nvPr>
        </p:nvSpPr>
        <p:spPr>
          <a:xfrm>
            <a:off x="6474643" y="2843970"/>
            <a:ext cx="1723029" cy="122017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98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00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31241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评估资源可用性：检查现有资源是否满足需求，是否需要额外采购或租赁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矩形 45"/>
          <p:cNvSpPr/>
          <p:nvPr>
            <p:custDataLst>
              <p:tags r:id="rId13"/>
            </p:custDataLst>
          </p:nvPr>
        </p:nvSpPr>
        <p:spPr>
          <a:xfrm>
            <a:off x="8962775" y="2843970"/>
            <a:ext cx="1723029" cy="122017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148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确定工作重点和优先级</a:t>
            </a:r>
            <a:endParaRPr lang="zh-CN" altLang="en-US"/>
          </a:p>
        </p:txBody>
      </p:sp>
      <p:sp>
        <p:nvSpPr>
          <p:cNvPr id="1049150" name="矩形 3"/>
          <p:cNvSpPr/>
          <p:nvPr>
            <p:custDataLst>
              <p:tags r:id="rId2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52" name="矩形 13"/>
          <p:cNvSpPr/>
          <p:nvPr>
            <p:custDataLst>
              <p:tags r:id="rId3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54" name="文本框 4"/>
          <p:cNvSpPr txBox="1"/>
          <p:nvPr>
            <p:custDataLst>
              <p:tags r:id="rId4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明确工作目标：确定工作的最终目标和预期成果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矩形 39"/>
          <p:cNvSpPr/>
          <p:nvPr>
            <p:custDataLst>
              <p:tags r:id="rId5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58" name="矩形 5"/>
          <p:cNvSpPr/>
          <p:nvPr>
            <p:custDataLst>
              <p:tags r:id="rId6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60" name="文本框 41"/>
          <p:cNvSpPr txBox="1"/>
          <p:nvPr>
            <p:custDataLst>
              <p:tags r:id="rId7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分析任务需求：了解任务的具体需求和要求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矩形 12"/>
          <p:cNvSpPr/>
          <p:nvPr>
            <p:custDataLst>
              <p:tags r:id="rId8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64" name="矩形 17"/>
          <p:cNvSpPr/>
          <p:nvPr>
            <p:custDataLst>
              <p:tags r:id="rId9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66" name="文本框 19"/>
          <p:cNvSpPr txBox="1"/>
          <p:nvPr>
            <p:custDataLst>
              <p:tags r:id="rId10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确定工作重点：根据任务需求和目标，确定工作的重点和关键任务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矩形 49"/>
          <p:cNvSpPr/>
          <p:nvPr>
            <p:custDataLst>
              <p:tags r:id="rId11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70" name="矩形 26"/>
          <p:cNvSpPr/>
          <p:nvPr>
            <p:custDataLst>
              <p:tags r:id="rId12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72" name="文本框 27"/>
          <p:cNvSpPr txBox="1"/>
          <p:nvPr>
            <p:custDataLst>
              <p:tags r:id="rId13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设定优先级：根据工作重点和任务需求，设定任务的优先级和完成顺序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21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第 二 章</a:t>
            </a:r>
            <a:endParaRPr lang="zh-CN" altLang="en-US"/>
          </a:p>
        </p:txBody>
      </p:sp>
      <p:sp>
        <p:nvSpPr>
          <p:cNvPr id="1049220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制定工作方案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274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确定工作方案的目标和原则</a:t>
            </a:r>
            <a:endParaRPr lang="zh-CN" altLang="en-US"/>
          </a:p>
        </p:txBody>
      </p:sp>
      <p:sp>
        <p:nvSpPr>
          <p:cNvPr id="1049276" name="矩形 15"/>
          <p:cNvSpPr/>
          <p:nvPr>
            <p:custDataLst>
              <p:tags r:id="rId2"/>
            </p:custDataLst>
          </p:nvPr>
        </p:nvSpPr>
        <p:spPr>
          <a:xfrm>
            <a:off x="2423413" y="1571203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目标：明确工作方案要达到的目的和效果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任意多边形 17"/>
          <p:cNvSpPr/>
          <p:nvPr>
            <p:custDataLst>
              <p:tags r:id="rId3"/>
            </p:custDataLst>
          </p:nvPr>
        </p:nvSpPr>
        <p:spPr>
          <a:xfrm flipV="1">
            <a:off x="2345059" y="1490400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80" name="任意多边形 18"/>
          <p:cNvSpPr/>
          <p:nvPr>
            <p:custDataLst>
              <p:tags r:id="rId4"/>
            </p:custDataLst>
          </p:nvPr>
        </p:nvSpPr>
        <p:spPr>
          <a:xfrm flipH="1">
            <a:off x="8528509" y="2051122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82" name="矩形 27"/>
          <p:cNvSpPr/>
          <p:nvPr>
            <p:custDataLst>
              <p:tags r:id="rId5"/>
            </p:custDataLst>
          </p:nvPr>
        </p:nvSpPr>
        <p:spPr>
          <a:xfrm>
            <a:off x="2423413" y="288853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原则：制定工作方案时需要遵循的基本原则，如效率、质量、成本等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任意多边形 29"/>
          <p:cNvSpPr/>
          <p:nvPr>
            <p:custDataLst>
              <p:tags r:id="rId6"/>
            </p:custDataLst>
          </p:nvPr>
        </p:nvSpPr>
        <p:spPr>
          <a:xfrm flipV="1">
            <a:off x="2345059" y="2807730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86" name="任意多边形 30"/>
          <p:cNvSpPr/>
          <p:nvPr>
            <p:custDataLst>
              <p:tags r:id="rId7"/>
            </p:custDataLst>
          </p:nvPr>
        </p:nvSpPr>
        <p:spPr>
          <a:xfrm flipH="1">
            <a:off x="8528509" y="3368452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88" name="矩形 5"/>
          <p:cNvSpPr/>
          <p:nvPr>
            <p:custDataLst>
              <p:tags r:id="rId8"/>
            </p:custDataLst>
          </p:nvPr>
        </p:nvSpPr>
        <p:spPr>
          <a:xfrm>
            <a:off x="2423413" y="420586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考虑因素：分析可能影响工作方案实施的各种因素，如人员、资源、时间等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任意多边形 7"/>
          <p:cNvSpPr/>
          <p:nvPr>
            <p:custDataLst>
              <p:tags r:id="rId9"/>
            </p:custDataLst>
          </p:nvPr>
        </p:nvSpPr>
        <p:spPr>
          <a:xfrm flipV="1">
            <a:off x="2345059" y="4125059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2" name="任意多边形 8"/>
          <p:cNvSpPr/>
          <p:nvPr>
            <p:custDataLst>
              <p:tags r:id="rId10"/>
            </p:custDataLst>
          </p:nvPr>
        </p:nvSpPr>
        <p:spPr>
          <a:xfrm flipH="1">
            <a:off x="8528509" y="4685781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4" name="矩形 10"/>
          <p:cNvSpPr/>
          <p:nvPr>
            <p:custDataLst>
              <p:tags r:id="rId11"/>
            </p:custDataLst>
          </p:nvPr>
        </p:nvSpPr>
        <p:spPr>
          <a:xfrm>
            <a:off x="2423413" y="5523191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制定策略：根据目标和原则，制定具体的实施策略和措施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任意多边形 12"/>
          <p:cNvSpPr/>
          <p:nvPr>
            <p:custDataLst>
              <p:tags r:id="rId12"/>
            </p:custDataLst>
          </p:nvPr>
        </p:nvSpPr>
        <p:spPr>
          <a:xfrm flipV="1">
            <a:off x="2345059" y="5442389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8" name="任意多边形 13"/>
          <p:cNvSpPr/>
          <p:nvPr>
            <p:custDataLst>
              <p:tags r:id="rId13"/>
            </p:custDataLst>
          </p:nvPr>
        </p:nvSpPr>
        <p:spPr>
          <a:xfrm flipH="1">
            <a:off x="8528509" y="6003111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344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制定具体的工作计划和流程</a:t>
            </a:r>
            <a:endParaRPr lang="zh-CN" altLang="en-US"/>
          </a:p>
        </p:txBody>
      </p:sp>
      <p:sp>
        <p:nvSpPr>
          <p:cNvPr id="1049346" name="矩形 5"/>
          <p:cNvSpPr/>
          <p:nvPr>
            <p:custDataLst>
              <p:tags r:id="rId2"/>
            </p:custDataLst>
          </p:nvPr>
        </p:nvSpPr>
        <p:spPr>
          <a:xfrm>
            <a:off x="915988" y="1495542"/>
            <a:ext cx="3212999" cy="220508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48" name="矩形 10"/>
          <p:cNvSpPr/>
          <p:nvPr>
            <p:custDataLst>
              <p:tags r:id="rId3"/>
            </p:custDataLst>
          </p:nvPr>
        </p:nvSpPr>
        <p:spPr>
          <a:xfrm>
            <a:off x="1263094" y="1490400"/>
            <a:ext cx="520658" cy="2699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50" name="TextBox 2"/>
          <p:cNvSpPr txBox="1"/>
          <p:nvPr>
            <p:custDataLst>
              <p:tags r:id="rId4"/>
            </p:custDataLst>
          </p:nvPr>
        </p:nvSpPr>
        <p:spPr>
          <a:xfrm>
            <a:off x="1067686" y="2248889"/>
            <a:ext cx="2882656" cy="12928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明确目标：确定工作方案的目标和预期成果</a:t>
            </a:r>
            <a:endParaRPr lang="zh-CN" altLang="en-US" sz="16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352" name="矩形 6"/>
          <p:cNvSpPr/>
          <p:nvPr>
            <p:custDataLst>
              <p:tags r:id="rId5"/>
            </p:custDataLst>
          </p:nvPr>
        </p:nvSpPr>
        <p:spPr>
          <a:xfrm>
            <a:off x="4487317" y="1495542"/>
            <a:ext cx="3212999" cy="220508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54" name="矩形 11"/>
          <p:cNvSpPr/>
          <p:nvPr>
            <p:custDataLst>
              <p:tags r:id="rId6"/>
            </p:custDataLst>
          </p:nvPr>
        </p:nvSpPr>
        <p:spPr>
          <a:xfrm>
            <a:off x="4853705" y="1490400"/>
            <a:ext cx="520658" cy="2699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56" name="TextBox 2"/>
          <p:cNvSpPr txBox="1"/>
          <p:nvPr>
            <p:custDataLst>
              <p:tags r:id="rId7"/>
            </p:custDataLst>
          </p:nvPr>
        </p:nvSpPr>
        <p:spPr>
          <a:xfrm>
            <a:off x="4639014" y="2248889"/>
            <a:ext cx="2882656" cy="12928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分析现状：了解当前情况，分析存在的问题和挑战</a:t>
            </a:r>
            <a:endParaRPr lang="zh-CN" altLang="en-US" sz="16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358" name="矩形 7"/>
          <p:cNvSpPr/>
          <p:nvPr>
            <p:custDataLst>
              <p:tags r:id="rId8"/>
            </p:custDataLst>
          </p:nvPr>
        </p:nvSpPr>
        <p:spPr>
          <a:xfrm>
            <a:off x="8058002" y="1495542"/>
            <a:ext cx="3212999" cy="220508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60" name="矩形 12"/>
          <p:cNvSpPr/>
          <p:nvPr>
            <p:custDataLst>
              <p:tags r:id="rId9"/>
            </p:custDataLst>
          </p:nvPr>
        </p:nvSpPr>
        <p:spPr>
          <a:xfrm>
            <a:off x="8443675" y="1490400"/>
            <a:ext cx="520658" cy="2699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62" name="TextBox 2"/>
          <p:cNvSpPr txBox="1"/>
          <p:nvPr>
            <p:custDataLst>
              <p:tags r:id="rId10"/>
            </p:custDataLst>
          </p:nvPr>
        </p:nvSpPr>
        <p:spPr>
          <a:xfrm>
            <a:off x="8209700" y="2248889"/>
            <a:ext cx="2882656" cy="12928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制定策略：根据目标和现状，制定具体的策略和措施</a:t>
            </a:r>
            <a:endParaRPr lang="zh-CN" altLang="en-US" sz="16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364" name="矩形 33"/>
          <p:cNvSpPr/>
          <p:nvPr>
            <p:custDataLst>
              <p:tags r:id="rId11"/>
            </p:custDataLst>
          </p:nvPr>
        </p:nvSpPr>
        <p:spPr>
          <a:xfrm>
            <a:off x="915346" y="4044838"/>
            <a:ext cx="3212999" cy="220508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66" name="矩形 37"/>
          <p:cNvSpPr/>
          <p:nvPr>
            <p:custDataLst>
              <p:tags r:id="rId12"/>
            </p:custDataLst>
          </p:nvPr>
        </p:nvSpPr>
        <p:spPr>
          <a:xfrm>
            <a:off x="1262451" y="4039696"/>
            <a:ext cx="520658" cy="2699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68" name="TextBox 2"/>
          <p:cNvSpPr txBox="1"/>
          <p:nvPr>
            <p:custDataLst>
              <p:tags r:id="rId13"/>
            </p:custDataLst>
          </p:nvPr>
        </p:nvSpPr>
        <p:spPr>
          <a:xfrm>
            <a:off x="1067043" y="4798185"/>
            <a:ext cx="2882656" cy="1292879"/>
          </a:xfrm>
          <a:prstGeom prst="rect">
            <a:avLst/>
          </a:prstGeom>
          <a:noFill/>
        </p:spPr>
        <p:txBody>
          <a:bodyPr wrap="square" rtlCol="0">
            <a:normAutofit fontScale="8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制定计划：将策略细化为具体的工作计划，包括时间、任务、责任人等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370" name="矩形 34"/>
          <p:cNvSpPr/>
          <p:nvPr>
            <p:custDataLst>
              <p:tags r:id="rId14"/>
            </p:custDataLst>
          </p:nvPr>
        </p:nvSpPr>
        <p:spPr>
          <a:xfrm>
            <a:off x="4486674" y="4044838"/>
            <a:ext cx="3212999" cy="220508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72" name="矩形 38"/>
          <p:cNvSpPr/>
          <p:nvPr>
            <p:custDataLst>
              <p:tags r:id="rId15"/>
            </p:custDataLst>
          </p:nvPr>
        </p:nvSpPr>
        <p:spPr>
          <a:xfrm>
            <a:off x="4853063" y="4039696"/>
            <a:ext cx="520658" cy="2699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74" name="TextBox 2"/>
          <p:cNvSpPr txBox="1"/>
          <p:nvPr>
            <p:custDataLst>
              <p:tags r:id="rId16"/>
            </p:custDataLst>
          </p:nvPr>
        </p:nvSpPr>
        <p:spPr>
          <a:xfrm>
            <a:off x="4638372" y="4798185"/>
            <a:ext cx="2882656" cy="12928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制定流程：设计工作流程，包括各个环节的衔接和协作</a:t>
            </a:r>
            <a:endParaRPr lang="zh-CN" altLang="en-US" sz="16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376" name="矩形 35"/>
          <p:cNvSpPr/>
          <p:nvPr>
            <p:custDataLst>
              <p:tags r:id="rId17"/>
            </p:custDataLst>
          </p:nvPr>
        </p:nvSpPr>
        <p:spPr>
          <a:xfrm>
            <a:off x="8057359" y="4044838"/>
            <a:ext cx="3212999" cy="220508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78" name="矩形 39"/>
          <p:cNvSpPr/>
          <p:nvPr>
            <p:custDataLst>
              <p:tags r:id="rId18"/>
            </p:custDataLst>
          </p:nvPr>
        </p:nvSpPr>
        <p:spPr>
          <a:xfrm>
            <a:off x="8443032" y="4039696"/>
            <a:ext cx="520658" cy="2699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80" name="TextBox 2"/>
          <p:cNvSpPr txBox="1"/>
          <p:nvPr>
            <p:custDataLst>
              <p:tags r:id="rId19"/>
            </p:custDataLst>
          </p:nvPr>
        </p:nvSpPr>
        <p:spPr>
          <a:xfrm>
            <a:off x="8209057" y="4798185"/>
            <a:ext cx="2882656" cy="1292879"/>
          </a:xfrm>
          <a:prstGeom prst="rect">
            <a:avLst/>
          </a:prstGeom>
          <a:noFill/>
        </p:spPr>
        <p:txBody>
          <a:bodyPr wrap="square" rtlCol="0">
            <a:normAutofit fontScale="8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评估和调整：定期评估工作方案的执行情况，并根据需要进行调整和优化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426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确定工作方案的调整和应对策略</a:t>
            </a:r>
            <a:endParaRPr lang="zh-CN" altLang="en-US"/>
          </a:p>
        </p:txBody>
      </p:sp>
      <p:sp>
        <p:nvSpPr>
          <p:cNvPr id="1049428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430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432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434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436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29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8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440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442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31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4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33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6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448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450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37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52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39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54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41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56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58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60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62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64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明确目标：确定工作方案的目标和预期成果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6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持续改进：对工作方案进行持续改进和优化，提高工作效率和效果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正文"/>
          <p:cNvSpPr txBox="1"/>
          <p:nvPr>
            <p:custDataLst>
              <p:tags r:id="rId29"/>
            </p:custDataLst>
          </p:nvPr>
        </p:nvSpPr>
        <p:spPr>
          <a:xfrm>
            <a:off x="7890265" y="2538063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应对突发情况：制定应对突发情况的预案和措施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0" name="正文"/>
          <p:cNvSpPr txBox="1"/>
          <p:nvPr>
            <p:custDataLst>
              <p:tags r:id="rId30"/>
            </p:custDataLst>
          </p:nvPr>
        </p:nvSpPr>
        <p:spPr>
          <a:xfrm>
            <a:off x="2136402" y="2538063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制定计划：根据目标制定详细的工作计划和时间表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正文"/>
          <p:cNvSpPr txBox="1"/>
          <p:nvPr>
            <p:custDataLst>
              <p:tags r:id="rId31"/>
            </p:custDataLst>
          </p:nvPr>
        </p:nvSpPr>
        <p:spPr>
          <a:xfrm>
            <a:off x="5013987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调整策略：根据实际情况调整工作计划和策略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51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第 三 章</a:t>
            </a:r>
            <a:endParaRPr lang="zh-CN" altLang="en-US"/>
          </a:p>
        </p:txBody>
      </p:sp>
      <p:sp>
        <p:nvSpPr>
          <p:cNvPr id="1049520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评估工作方案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574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评估工作方案的可行性和合理性</a:t>
            </a:r>
            <a:endParaRPr lang="zh-CN" altLang="en-US"/>
          </a:p>
        </p:txBody>
      </p:sp>
      <p:sp>
        <p:nvSpPr>
          <p:cNvPr id="1049576" name="矩形 3"/>
          <p:cNvSpPr/>
          <p:nvPr>
            <p:custDataLst>
              <p:tags r:id="rId2"/>
            </p:custDataLst>
          </p:nvPr>
        </p:nvSpPr>
        <p:spPr>
          <a:xfrm>
            <a:off x="972714" y="1775192"/>
            <a:ext cx="4918093" cy="124158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78" name="矩形 13"/>
          <p:cNvSpPr/>
          <p:nvPr>
            <p:custDataLst>
              <p:tags r:id="rId3"/>
            </p:custDataLst>
          </p:nvPr>
        </p:nvSpPr>
        <p:spPr>
          <a:xfrm>
            <a:off x="608400" y="1775192"/>
            <a:ext cx="177667" cy="124158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0" name="文本框 4"/>
          <p:cNvSpPr txBox="1"/>
          <p:nvPr>
            <p:custDataLst>
              <p:tags r:id="rId4"/>
            </p:custDataLst>
          </p:nvPr>
        </p:nvSpPr>
        <p:spPr>
          <a:xfrm>
            <a:off x="1160644" y="1882305"/>
            <a:ext cx="4619588" cy="10271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明确目标：确定工作方案的目标和预期成果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矩形 39"/>
          <p:cNvSpPr/>
          <p:nvPr>
            <p:custDataLst>
              <p:tags r:id="rId5"/>
            </p:custDataLst>
          </p:nvPr>
        </p:nvSpPr>
        <p:spPr>
          <a:xfrm>
            <a:off x="972714" y="3249126"/>
            <a:ext cx="4918093" cy="124158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4" name="矩形 5"/>
          <p:cNvSpPr/>
          <p:nvPr>
            <p:custDataLst>
              <p:tags r:id="rId6"/>
            </p:custDataLst>
          </p:nvPr>
        </p:nvSpPr>
        <p:spPr>
          <a:xfrm>
            <a:off x="608400" y="3249126"/>
            <a:ext cx="177667" cy="124158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6" name="文本框 41"/>
          <p:cNvSpPr txBox="1"/>
          <p:nvPr>
            <p:custDataLst>
              <p:tags r:id="rId7"/>
            </p:custDataLst>
          </p:nvPr>
        </p:nvSpPr>
        <p:spPr>
          <a:xfrm>
            <a:off x="1160644" y="3356240"/>
            <a:ext cx="4619588" cy="10271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资源评估：评估所需的人力、物力和财力资源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矩形 12"/>
          <p:cNvSpPr/>
          <p:nvPr>
            <p:custDataLst>
              <p:tags r:id="rId8"/>
            </p:custDataLst>
          </p:nvPr>
        </p:nvSpPr>
        <p:spPr>
          <a:xfrm>
            <a:off x="972714" y="4723060"/>
            <a:ext cx="4918093" cy="124158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90" name="矩形 17"/>
          <p:cNvSpPr/>
          <p:nvPr>
            <p:custDataLst>
              <p:tags r:id="rId9"/>
            </p:custDataLst>
          </p:nvPr>
        </p:nvSpPr>
        <p:spPr>
          <a:xfrm>
            <a:off x="608400" y="4723060"/>
            <a:ext cx="177667" cy="124158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92" name="文本框 19"/>
          <p:cNvSpPr txBox="1"/>
          <p:nvPr>
            <p:custDataLst>
              <p:tags r:id="rId10"/>
            </p:custDataLst>
          </p:nvPr>
        </p:nvSpPr>
        <p:spPr>
          <a:xfrm>
            <a:off x="1160644" y="4830174"/>
            <a:ext cx="4619588" cy="10271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风险评估：分析可能遇到的风险和挑战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矩形 49"/>
          <p:cNvSpPr/>
          <p:nvPr>
            <p:custDataLst>
              <p:tags r:id="rId11"/>
            </p:custDataLst>
          </p:nvPr>
        </p:nvSpPr>
        <p:spPr>
          <a:xfrm>
            <a:off x="6659355" y="1775192"/>
            <a:ext cx="4918093" cy="124158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96" name="矩形 26"/>
          <p:cNvSpPr/>
          <p:nvPr>
            <p:custDataLst>
              <p:tags r:id="rId12"/>
            </p:custDataLst>
          </p:nvPr>
        </p:nvSpPr>
        <p:spPr>
          <a:xfrm>
            <a:off x="6295041" y="1775192"/>
            <a:ext cx="177667" cy="124158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98" name="文本框 27"/>
          <p:cNvSpPr txBox="1"/>
          <p:nvPr>
            <p:custDataLst>
              <p:tags r:id="rId13"/>
            </p:custDataLst>
          </p:nvPr>
        </p:nvSpPr>
        <p:spPr>
          <a:xfrm>
            <a:off x="6847285" y="1882305"/>
            <a:ext cx="4619588" cy="10271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实施计划：制定详细的实施计划和时间表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矩形 64"/>
          <p:cNvSpPr/>
          <p:nvPr>
            <p:custDataLst>
              <p:tags r:id="rId14"/>
            </p:custDataLst>
          </p:nvPr>
        </p:nvSpPr>
        <p:spPr>
          <a:xfrm>
            <a:off x="6659355" y="3249126"/>
            <a:ext cx="4918093" cy="1241586"/>
          </a:xfrm>
          <a:prstGeom prst="rect">
            <a:avLst/>
          </a:prstGeom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02" name="矩形 65"/>
          <p:cNvSpPr/>
          <p:nvPr>
            <p:custDataLst>
              <p:tags r:id="rId15"/>
            </p:custDataLst>
          </p:nvPr>
        </p:nvSpPr>
        <p:spPr>
          <a:xfrm>
            <a:off x="6295041" y="3249126"/>
            <a:ext cx="177667" cy="1241586"/>
          </a:xfrm>
          <a:prstGeom prst="rect">
            <a:avLst/>
          </a:prstGeom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04" name="文本框 66"/>
          <p:cNvSpPr txBox="1"/>
          <p:nvPr>
            <p:custDataLst>
              <p:tags r:id="rId16"/>
            </p:custDataLst>
          </p:nvPr>
        </p:nvSpPr>
        <p:spPr>
          <a:xfrm>
            <a:off x="6847285" y="3356240"/>
            <a:ext cx="4619588" cy="10271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效果评估：设定评估标准和方法，定期检查和调整工作方案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650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确定工作方案的实施风险和应对措施</a:t>
            </a:r>
            <a:endParaRPr lang="zh-CN" altLang="en-US"/>
          </a:p>
        </p:txBody>
      </p:sp>
      <p:sp>
        <p:nvSpPr>
          <p:cNvPr id="1049652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54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56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58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风险应对：制定应对风险的策略和措施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62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64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66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风险识别：分析可能影响工作方案实施的各种风险因素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70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72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74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风险评估：评估风险发生的可能性和影响程度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78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80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82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风险监控：实施过程中持续监控风险情况，及时调整应对措施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https://d.book118.com/726231001034010035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添加文本内容。"/>
  <p:tag name="KSO_WM_UNIT_SUBTYPE" val="a"/>
  <p:tag name="KSO_WM_UNIT_TYPE" val="f"/>
  <p:tag name="KSO_WM_UNIT_VALUE" val="6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第 一 章"/>
  <p:tag name="KSO_WM_UNIT_TYPE" val="e"/>
  <p:tag name="KSO_WM_UNIT_VALUE" val="6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  <p:tag name="KSO_WM_TEMPLATE_THUMBS_INDEX" val="1、9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95.xml><?xml version="1.0" encoding="utf-8"?>
<p:tagLst xmlns:p="http://schemas.openxmlformats.org/presentationml/2006/main">
  <p:tag name="KSO_WM_BEAUTIFY_FLAG" val="#wm#"/>
  <p:tag name="KSO_WM_SLIDE_CONTENT_AREA" val="{&quot;left&quot;:&quot;74.4&quot;,&quot;top&quot;:&quot;58.35&quot;,&quot;width&quot;:&quot;660.35&quot;,&quot;height&quot;:&quot;315&quot;}"/>
  <p:tag name="KSO_WM_SLIDE_ID" val="custom20230914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  <p:tag name="KSO_WM_TEMPLATE_THUMBS_INDEX" val="1、9"/>
</p:tagLst>
</file>

<file path=ppt/tags/tag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30000001192092896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i*1_1"/>
  <p:tag name="KSO_WM_UNIT_INDEX" val="1_1"/>
  <p:tag name="KSO_WM_UNIT_LAYERLEVEL" val="1_1"/>
  <p:tag name="KSO_WM_UNIT_TYPE" val="l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i*1_2"/>
  <p:tag name="KSO_WM_UNIT_INDEX" val="1_2"/>
  <p:tag name="KSO_WM_UNIT_LAYERLEVEL" val="1_1"/>
  <p:tag name="KSO_WM_UNIT_TYPE" val="l_i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1_1"/>
  <p:tag name="KSO_WM_UNIT_INDEX" val="1_1_1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1_3"/>
  <p:tag name="KSO_WM_UNIT_INDEX" val="1_1_3"/>
  <p:tag name="KSO_WM_UNIT_LAYERLEVEL" val="1_1_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1_2"/>
  <p:tag name="KSO_WM_UNIT_INDEX" val="1_1_2"/>
  <p:tag name="KSO_WM_UNIT_LAYERLEVEL" val="1_1_1"/>
  <p:tag name="KSO_WM_UNIT_PRESET_TEXT" val="01"/>
  <p:tag name="KSO_WM_UNIT_SUBTYPE" val="d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2_1"/>
  <p:tag name="KSO_WM_UNIT_INDEX" val="1_2_1"/>
  <p:tag name="KSO_WM_UNIT_LAYERLEVEL" val="1_1_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2_3"/>
  <p:tag name="KSO_WM_UNIT_INDEX" val="1_2_3"/>
  <p:tag name="KSO_WM_UNIT_LAYERLEVEL" val="1_1_1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2_2"/>
  <p:tag name="KSO_WM_UNIT_INDEX" val="1_2_2"/>
  <p:tag name="KSO_WM_UNIT_LAYERLEVEL" val="1_1_1"/>
  <p:tag name="KSO_WM_UNIT_PRESET_TEXT" val="02"/>
  <p:tag name="KSO_WM_UNIT_SUBTYPE" val="d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5_1"/>
  <p:tag name="KSO_WM_UNIT_INDEX" val="1_5_1"/>
  <p:tag name="KSO_WM_UNIT_LAYERLEVEL" val="1_1_1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5_3"/>
  <p:tag name="KSO_WM_UNIT_INDEX" val="1_5_3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5_2"/>
  <p:tag name="KSO_WM_UNIT_INDEX" val="1_5_2"/>
  <p:tag name="KSO_WM_UNIT_LAYERLEVEL" val="1_1_1"/>
  <p:tag name="KSO_WM_UNIT_PRESET_TEXT" val="05"/>
  <p:tag name="KSO_WM_UNIT_SUBTYPE" val="d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6_1"/>
  <p:tag name="KSO_WM_UNIT_INDEX" val="1_6_1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6_3"/>
  <p:tag name="KSO_WM_UNIT_INDEX" val="1_6_3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6_2"/>
  <p:tag name="KSO_WM_UNIT_INDEX" val="1_6_2"/>
  <p:tag name="KSO_WM_UNIT_LAYERLEVEL" val="1_1_1"/>
  <p:tag name="KSO_WM_UNIT_PRESET_TEXT" val="06"/>
  <p:tag name="KSO_WM_UNIT_SUBTYPE" val="d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3_1"/>
  <p:tag name="KSO_WM_UNIT_INDEX" val="1_3_1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3_3"/>
  <p:tag name="KSO_WM_UNIT_INDEX" val="1_3_3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3_2"/>
  <p:tag name="KSO_WM_UNIT_INDEX" val="1_3_2"/>
  <p:tag name="KSO_WM_UNIT_LAYERLEVEL" val="1_1_1"/>
  <p:tag name="KSO_WM_UNIT_PRESET_TEXT" val="03"/>
  <p:tag name="KSO_WM_UNIT_SUBTYPE" val="d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4_1"/>
  <p:tag name="KSO_WM_UNIT_INDEX" val="1_4_1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4_3"/>
  <p:tag name="KSO_WM_UNIT_INDEX" val="1_4_3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4_2"/>
  <p:tag name="KSO_WM_UNIT_INDEX" val="1_4_2"/>
  <p:tag name="KSO_WM_UNIT_LAYERLEVEL" val="1_1_1"/>
  <p:tag name="KSO_WM_UNIT_PRESET_TEXT" val="04"/>
  <p:tag name="KSO_WM_UNIT_SUBTYPE" val="d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24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14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e*1"/>
  <p:tag name="KSO_WM_UNIT_INDEX" val="1"/>
  <p:tag name="KSO_WM_UNIT_LAYERLEVEL" val="1"/>
  <p:tag name="KSO_WM_UNIT_NOCLEAR" val="0"/>
  <p:tag name="KSO_WM_UNIT_PRESET_TEXT" val="第 一 章"/>
  <p:tag name="KSO_WM_UNIT_TYPE" val="e"/>
  <p:tag name="KSO_WM_UNIT_VALUE" val="6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27.xml><?xml version="1.0" encoding="utf-8"?>
<p:tagLst xmlns:p="http://schemas.openxmlformats.org/presentationml/2006/main">
  <p:tag name="KSO_WM_BEAUTIFY_FLAG" val="#wm#"/>
  <p:tag name="KSO_WM_SLIDE_CONTENT_AREA" val="{&quot;left&quot;:&quot;168.45&quot;,&quot;top&quot;:&quot;91.9&quot;,&quot;width&quot;:&quot;660.35&quot;,&quot;height&quot;:&quot;315&quot;}"/>
  <p:tag name="KSO_WM_SLIDE_ID" val="custom202309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e*1"/>
  <p:tag name="KSO_WM_UNIT_INDEX" val="1"/>
  <p:tag name="KSO_WM_UNIT_LAYERLEVEL" val="1"/>
  <p:tag name="KSO_WM_UNIT_NOCLEAR" val="0"/>
  <p:tag name="KSO_WM_UNIT_PRESET_TEXT" val="第 二 章"/>
  <p:tag name="KSO_WM_UNIT_TYPE" val="e"/>
  <p:tag name="KSO_WM_UNIT_VALUE" val="6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66.xml><?xml version="1.0" encoding="utf-8"?>
<p:tagLst xmlns:p="http://schemas.openxmlformats.org/presentationml/2006/main">
  <p:tag name="KSO_WM_BEAUTIFY_FLAG" val="#wm#"/>
  <p:tag name="KSO_WM_SLIDE_CONTENT_AREA" val="{&quot;left&quot;:&quot;168.45&quot;,&quot;top&quot;:&quot;91.9&quot;,&quot;width&quot;:&quot;660.35&quot;,&quot;height&quot;:&quot;315&quot;}"/>
  <p:tag name="KSO_WM_SLIDE_ID" val="custom202309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1_1"/>
  <p:tag name="KSO_WM_UNIT_INDEX" val="1_1_1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1_2"/>
  <p:tag name="KSO_WM_UNIT_INDEX" val="1_1_2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2_1"/>
  <p:tag name="KSO_WM_UNIT_INDEX" val="1_2_1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2_2"/>
  <p:tag name="KSO_WM_UNIT_INDEX" val="1_2_2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3_1"/>
  <p:tag name="KSO_WM_UNIT_INDEX" val="1_3_1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3_2"/>
  <p:tag name="KSO_WM_UNIT_INDEX" val="1_3_2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4_1"/>
  <p:tag name="KSO_WM_UNIT_INDEX" val="1_4_1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4_2"/>
  <p:tag name="KSO_WM_UNIT_INDEX" val="1_4_2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5_1"/>
  <p:tag name="KSO_WM_UNIT_INDEX" val="1_5_1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5_2"/>
  <p:tag name="KSO_WM_UNIT_INDEX" val="1_5_2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6_1"/>
  <p:tag name="KSO_WM_UNIT_INDEX" val="1_6_1"/>
  <p:tag name="KSO_WM_UNIT_LAYERLEVEL" val="1_1_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6_2"/>
  <p:tag name="KSO_WM_UNIT_INDEX" val="1_6_2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6_1"/>
  <p:tag name="KSO_WM_UNIT_INDEX" val="1_6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4*l_i*1_1"/>
  <p:tag name="KSO_WM_UNIT_INDEX" val="1_1"/>
  <p:tag name="KSO_WM_UNIT_LAYERLEVEL" val="1_1"/>
  <p:tag name="KSO_WM_UNIT_TYPE" val="l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4*l_i*1_2"/>
  <p:tag name="KSO_WM_UNIT_INDEX" val="1_2"/>
  <p:tag name="KSO_WM_UNIT_LAYERLEVEL" val="1_1"/>
  <p:tag name="KSO_WM_UNIT_LINE_FORE_SCHEMECOLOR_INDEX" val="5"/>
  <p:tag name="KSO_WM_UNIT_TYPE" val="l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4*l_i*1_3"/>
  <p:tag name="KSO_WM_UNIT_INDEX" val="1_3"/>
  <p:tag name="KSO_WM_UNIT_LAYERLEVEL" val="1_1"/>
  <p:tag name="KSO_WM_UNIT_TYPE" val="l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4*l_i*1_4"/>
  <p:tag name="KSO_WM_UNIT_INDEX" val="1_4"/>
  <p:tag name="KSO_WM_UNIT_LAYERLEVEL" val="1_1"/>
  <p:tag name="KSO_WM_UNIT_LINE_FORE_SCHEMECOLOR_INDEX" val="5"/>
  <p:tag name="KSO_WM_UNIT_TYPE" val="l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4*l_i*1_5"/>
  <p:tag name="KSO_WM_UNIT_INDEX" val="1_5"/>
  <p:tag name="KSO_WM_UNIT_LAYERLEVEL" val="1_1"/>
  <p:tag name="KSO_WM_UNIT_TYPE" val="l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4*l_i*1_6"/>
  <p:tag name="KSO_WM_UNIT_INDEX" val="1_6"/>
  <p:tag name="KSO_WM_UNIT_LAYERLEVEL" val="1_1"/>
  <p:tag name="KSO_WM_UNIT_TYPE" val="l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4*l_i*1_7"/>
  <p:tag name="KSO_WM_UNIT_INDEX" val="1_7"/>
  <p:tag name="KSO_WM_UNIT_LAYERLEVEL" val="1_1"/>
  <p:tag name="KSO_WM_UNIT_LINE_FORE_SCHEMECOLOR_INDEX" val="5"/>
  <p:tag name="KSO_WM_UNIT_TYPE" val="l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4*l_i*1_8"/>
  <p:tag name="KSO_WM_UNIT_INDEX" val="1_8"/>
  <p:tag name="KSO_WM_UNIT_LAYERLEVEL" val="1_1"/>
  <p:tag name="KSO_WM_UNIT_LINE_FORE_SCHEMECOLOR_INDEX" val="5"/>
  <p:tag name="KSO_WM_UNIT_TYPE" val="l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4*l_i*1_9"/>
  <p:tag name="KSO_WM_UNIT_INDEX" val="1_9"/>
  <p:tag name="KSO_WM_UNIT_LAYERLEVEL" val="1_1"/>
  <p:tag name="KSO_WM_UNIT_LINE_FORE_SCHEMECOLOR_INDEX" val="5"/>
  <p:tag name="KSO_WM_UNIT_TYPE" val="l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4*l_i*1_10"/>
  <p:tag name="KSO_WM_UNIT_INDEX" val="1_10"/>
  <p:tag name="KSO_WM_UNIT_LAYERLEVEL" val="1_1"/>
  <p:tag name="KSO_WM_UNIT_TYPE" val="l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4*l_i*1_11"/>
  <p:tag name="KSO_WM_UNIT_INDEX" val="1_11"/>
  <p:tag name="KSO_WM_UNIT_LAYERLEVEL" val="1_1"/>
  <p:tag name="KSO_WM_UNIT_LINE_FORE_SCHEMECOLOR_INDEX" val="5"/>
  <p:tag name="KSO_WM_UNIT_TYPE" val="l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4*l_i*1_12"/>
  <p:tag name="KSO_WM_UNIT_INDEX" val="1_12"/>
  <p:tag name="KSO_WM_UNIT_LAYERLEVEL" val="1_1"/>
  <p:tag name="KSO_WM_UNIT_TYPE" val="l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4*l_i*1_13"/>
  <p:tag name="KSO_WM_UNIT_INDEX" val="1_13"/>
  <p:tag name="KSO_WM_UNIT_LAYERLEVEL" val="1_1"/>
  <p:tag name="KSO_WM_UNIT_TYPE" val="l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4*l_i*1_14"/>
  <p:tag name="KSO_WM_UNIT_INDEX" val="1_14"/>
  <p:tag name="KSO_WM_UNIT_LAYERLEVEL" val="1_1"/>
  <p:tag name="KSO_WM_UNIT_LINE_FORE_SCHEMECOLOR_INDEX" val="5"/>
  <p:tag name="KSO_WM_UNIT_TYPE" val="l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4*l_i*1_15"/>
  <p:tag name="KSO_WM_UNIT_INDEX" val="1_15"/>
  <p:tag name="KSO_WM_UNIT_LAYERLEVEL" val="1_1"/>
  <p:tag name="KSO_WM_UNIT_LINE_FORE_SCHEMECOLOR_INDEX" val="5"/>
  <p:tag name="KSO_WM_UNIT_TYPE" val="l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4*l_i*1_16"/>
  <p:tag name="KSO_WM_UNIT_INDEX" val="1_16"/>
  <p:tag name="KSO_WM_UNIT_LAYERLEVEL" val="1_1"/>
  <p:tag name="KSO_WM_UNIT_LINE_FORE_SCHEMECOLOR_INDEX" val="5"/>
  <p:tag name="KSO_WM_UNIT_TYPE" val="l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4*l_i*1_17"/>
  <p:tag name="KSO_WM_UNIT_INDEX" val="1_17"/>
  <p:tag name="KSO_WM_UNIT_LAYERLEVEL" val="1_1"/>
  <p:tag name="KSO_WM_UNIT_TYPE" val="l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4*l_i*1_18"/>
  <p:tag name="KSO_WM_UNIT_INDEX" val="1_18"/>
  <p:tag name="KSO_WM_UNIT_LAYERLEVEL" val="1_1"/>
  <p:tag name="KSO_WM_UNIT_LINE_FORE_SCHEMECOLOR_INDEX" val="5"/>
  <p:tag name="KSO_WM_UNIT_TYPE" val="l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4*l_i*1_19"/>
  <p:tag name="KSO_WM_UNIT_INDEX" val="1_19"/>
  <p:tag name="KSO_WM_UNIT_LAYERLEVEL" val="1_1"/>
  <p:tag name="KSO_WM_UNIT_TYPE" val="l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4*l_i*1_20"/>
  <p:tag name="KSO_WM_UNIT_INDEX" val="1_20"/>
  <p:tag name="KSO_WM_UNIT_LAYERLEVEL" val="1_1"/>
  <p:tag name="KSO_WM_UNIT_LINE_FORE_SCHEMECOLOR_INDEX" val="5"/>
  <p:tag name="KSO_WM_UNIT_TYPE" val="l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4*l_i*1_21"/>
  <p:tag name="KSO_WM_UNIT_INDEX" val="1_21"/>
  <p:tag name="KSO_WM_UNIT_LAYERLEVEL" val="1_1"/>
  <p:tag name="KSO_WM_UNIT_TYPE" val="l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4*l_i*1_22"/>
  <p:tag name="KSO_WM_UNIT_INDEX" val="1_22"/>
  <p:tag name="KSO_WM_UNIT_LAYERLEVEL" val="1_1"/>
  <p:tag name="KSO_WM_UNIT_TYPE" val="l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4*l_i*1_23"/>
  <p:tag name="KSO_WM_UNIT_INDEX" val="1_23"/>
  <p:tag name="KSO_WM_UNIT_LAYERLEVEL" val="1_1"/>
  <p:tag name="KSO_WM_UNIT_TYPE" val="l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4*l_i*1_24"/>
  <p:tag name="KSO_WM_UNIT_INDEX" val="1_24"/>
  <p:tag name="KSO_WM_UNIT_LAYERLEVEL" val="1_1"/>
  <p:tag name="KSO_WM_UNIT_TYPE" val="l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4*l_i*1_25"/>
  <p:tag name="KSO_WM_UNIT_INDEX" val="1_25"/>
  <p:tag name="KSO_WM_UNIT_LAYERLEVEL" val="1_1"/>
  <p:tag name="KSO_WM_UNIT_TYPE" val="l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4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4*l_h_f*1_5_1"/>
  <p:tag name="KSO_WM_UNIT_INDEX" val="1_5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4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4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4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2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e*1"/>
  <p:tag name="KSO_WM_UNIT_INDEX" val="1"/>
  <p:tag name="KSO_WM_UNIT_LAYERLEVEL" val="1"/>
  <p:tag name="KSO_WM_UNIT_NOCLEAR" val="0"/>
  <p:tag name="KSO_WM_UNIT_PRESET_TEXT" val="第 三 章"/>
  <p:tag name="KSO_WM_UNIT_TYPE" val="e"/>
  <p:tag name="KSO_WM_UNIT_VALUE" val="6"/>
</p:tagLst>
</file>

<file path=ppt/tags/tag2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229.xml><?xml version="1.0" encoding="utf-8"?>
<p:tagLst xmlns:p="http://schemas.openxmlformats.org/presentationml/2006/main">
  <p:tag name="KSO_WM_BEAUTIFY_FLAG" val="#wm#"/>
  <p:tag name="KSO_WM_SLIDE_CONTENT_AREA" val="{&quot;left&quot;:&quot;168.45&quot;,&quot;top&quot;:&quot;91.9&quot;,&quot;width&quot;:&quot;660.35&quot;,&quot;height&quot;:&quot;315&quot;}"/>
  <p:tag name="KSO_WM_SLIDE_ID" val="custom202309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4*l_h_i*1_1_1"/>
  <p:tag name="KSO_WM_UNIT_INDEX" val="1_1_1"/>
  <p:tag name="KSO_WM_UNIT_LAYERLEVEL" val="1_1_1"/>
  <p:tag name="KSO_WM_UNIT_TYPE" val="l_h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4*l_h_i*1_1_2"/>
  <p:tag name="KSO_WM_UNIT_INDEX" val="1_1_2"/>
  <p:tag name="KSO_WM_UNIT_LAYERLEVEL" val="1_1_1"/>
  <p:tag name="KSO_WM_UNIT_TYPE" val="l_h_i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4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4*l_h_i*1_2_1"/>
  <p:tag name="KSO_WM_UNIT_INDEX" val="1_2_1"/>
  <p:tag name="KSO_WM_UNIT_LAYERLEVEL" val="1_1_1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4*l_h_i*1_2_2"/>
  <p:tag name="KSO_WM_UNIT_INDEX" val="1_2_2"/>
  <p:tag name="KSO_WM_UNIT_LAYERLEVEL" val="1_1_1"/>
  <p:tag name="KSO_WM_UNIT_TYPE" val="l_h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4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4*l_h_i*1_3_1"/>
  <p:tag name="KSO_WM_UNIT_INDEX" val="1_3_1"/>
  <p:tag name="KSO_WM_UNIT_LAYERLEVEL" val="1_1_1"/>
  <p:tag name="KSO_WM_UNIT_TYPE" val="l_h_i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4*l_h_i*1_3_2"/>
  <p:tag name="KSO_WM_UNIT_INDEX" val="1_3_2"/>
  <p:tag name="KSO_WM_UNIT_LAYERLEVEL" val="1_1_1"/>
  <p:tag name="KSO_WM_UNIT_TYPE" val="l_h_i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4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4*l_h_i*1_4_1"/>
  <p:tag name="KSO_WM_UNIT_INDEX" val="1_4_1"/>
  <p:tag name="KSO_WM_UNIT_LAYERLEVEL" val="1_1_1"/>
  <p:tag name="KSO_WM_UNIT_TYPE" val="l_h_i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4*l_h_i*1_4_2"/>
  <p:tag name="KSO_WM_UNIT_INDEX" val="1_4_2"/>
  <p:tag name="KSO_WM_UNIT_LAYERLEVEL" val="1_1_1"/>
  <p:tag name="KSO_WM_UNIT_TYPE" val="l_h_i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4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20_4*l_h_i*1_5_1"/>
  <p:tag name="KSO_WM_UNIT_INDEX" val="1_5_1"/>
  <p:tag name="KSO_WM_UNIT_LAYERLEVEL" val="1_1_1"/>
  <p:tag name="KSO_WM_UNIT_TYPE" val="l_h_i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20_4*l_h_i*1_5_2"/>
  <p:tag name="KSO_WM_UNIT_INDEX" val="1_5_2"/>
  <p:tag name="KSO_WM_UNIT_LAYERLEVEL" val="1_1_1"/>
  <p:tag name="KSO_WM_UNIT_TYPE" val="l_h_i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4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6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91">
      <a:dk1>
        <a:sysClr val="windowText" lastClr="000000"/>
      </a:dk1>
      <a:lt1>
        <a:sysClr val="window" lastClr="FFFFFF"/>
      </a:lt1>
      <a:dk2>
        <a:srgbClr val="571D11"/>
      </a:dk2>
      <a:lt2>
        <a:srgbClr val="FCF2F0"/>
      </a:lt2>
      <a:accent1>
        <a:srgbClr val="E8898D"/>
      </a:accent1>
      <a:accent2>
        <a:srgbClr val="96C9F4"/>
      </a:accent2>
      <a:accent3>
        <a:srgbClr val="C9DF81"/>
      </a:accent3>
      <a:accent4>
        <a:srgbClr val="F5B765"/>
      </a:accent4>
      <a:accent5>
        <a:srgbClr val="A095CF"/>
      </a:accent5>
      <a:accent6>
        <a:srgbClr val="CCAA72"/>
      </a:accent6>
      <a:hlink>
        <a:srgbClr val="48A1FA"/>
      </a:hlink>
      <a:folHlink>
        <a:srgbClr val="951C13"/>
      </a:folHlink>
    </a:clrScheme>
    <a:fontScheme name="自定义 9">
      <a:majorFont>
        <a:latin typeface="微软雅黑"/>
        <a:ea typeface="微软雅黑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14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0">
      <vt:lpstr>Arial</vt:lpstr>
      <vt:lpstr>Calibri</vt:lpstr>
      <vt:lpstr>微软雅黑</vt:lpstr>
      <vt:lpstr>Wingdings</vt:lpstr>
      <vt:lpstr>Calibri Light</vt:lpstr>
      <vt:lpstr>Office Theme</vt:lpstr>
      <vt:lpstr>制定灵活性较强的工作方案</vt:lpstr>
      <vt:lpstr>目录</vt:lpstr>
      <vt:lpstr>了解工作需求</vt:lpstr>
      <vt:lpstr>分析工作目标和期望结果</vt:lpstr>
      <vt:lpstr>了解相关人员和资源</vt:lpstr>
      <vt:lpstr>确定工作重点和优先级</vt:lpstr>
      <vt:lpstr>制定工作方案</vt:lpstr>
      <vt:lpstr>确定工作方案的目标和原则</vt:lpstr>
      <vt:lpstr>制定具体的工作计划和流程</vt:lpstr>
      <vt:lpstr>确定工作方案的调整和应对策略</vt:lpstr>
      <vt:lpstr>评估工作方案</vt:lpstr>
      <vt:lpstr>评估工作方案的可行性和合理性</vt:lpstr>
      <vt:lpstr>确定工作方案的实施风险和应对措施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2024-09-04T21:29:07.188</cp:lastPrinted>
  <dcterms:created xsi:type="dcterms:W3CDTF">2024-09-04T13:29:07Z</dcterms:created>
  <dcterms:modified xsi:type="dcterms:W3CDTF">2024-09-04T13:29:09Z</dcterms:modified>
</cp:coreProperties>
</file>