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DB85D9-E5E9-482A-A9E7-7C991CCED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C16C0C-27F6-4ACC-89D7-18069601A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899D88-5394-4519-9216-6238F7B8A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46B96D-8583-47D2-8BA2-2E71EA502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C09ABA-4F58-442A-8191-092F78DE4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947BAC-43E8-42DA-8826-6CF0F966A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E2B9AC-1DCB-417C-A79A-6FF9D76BF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11BF3D-B0E2-4767-BB6B-2C9DD6FD5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E6FE5A-DC70-4A2B-87FA-97EF98DD1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A99CB3-D545-4907-A9A0-6AC4D8143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8B1646-F537-4516-A618-244CFDAC9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232123111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车间安全培训演讲视频\n## 1.车间安全培训的重要性及目的\n### 1.1提高员工安全意识，降低安全事故发生率\n### 1.2保障员工生命安全，提高企业经济效益\n### 1.3促进企业安全生产，维护企业良好形象\n## 2.车间安全培训的基本内容与方法\n### 2.1介绍车间安全管理制度及操作规程\n### 2.2分析车间内潜在的安全隐患及预防措施\n### 2.3开展安全操作技能培训及应急演练\n## 3.车间安全培训的实施与考核\n### 3.1制定车间安全培训计划及实施方案\n### 3.2组织员工参加安全培训，提高培训覆盖率\n### 3.3对员工进行安全考核，确保培训效果\n## 4.车间安全培训的持续改进与跟踪\n### 4.1收集员工对安全培训的意见与建议\n### 4.2根据反馈调整安全培训内容与方法\n### 4.3定期跟踪员工安全表现，评估培训效果\n## 5.车间安全培训的案例分析与经验分享\n### 5.1分析典型的安全事故案例，吸取教训\n### 5.2分享成功的安全培训经验与做法\n### 5.3鼓励员工参与安全培训，提高安全意识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车间安全培训演讲视频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车间安全培训的重要性及目的</a:t>
            </a:r>
            <a:endParaRPr/>
          </a:p>
        </p:txBody>
      </p:sp>
      <p:sp>
        <p:nvSpPr>
          <p:cNvPr id="13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7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7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增强员工对安全重要性的认识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提高员工对安全的关注度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增强员工对安全的重视程度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培养员工的安全意识</a:t>
                </a:r>
                <a:endParaRPr/>
              </a:p>
            </p:txBody>
          </p:sp>
          <p:pic>
            <p:nvPicPr>
              <p:cNvPr id="1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降低车间生产过程中的安全事故发生率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减少因操作不当导致的事故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降低因设备故障导致的事故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预防因环境因素导致的事故</a:t>
                </a:r>
                <a:endParaRPr/>
              </a:p>
            </p:txBody>
          </p:sp>
          <p:pic>
            <p:nvPicPr>
              <p:cNvPr id="18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保障员工的生命安全和企业的经济效益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避免员工因事故受伤或丧生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减少企业因事故造成的财产损失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提高企业的生产效率和盈利能力</a:t>
                </a:r>
                <a:endParaRPr/>
              </a:p>
            </p:txBody>
          </p:sp>
          <p:pic>
            <p:nvPicPr>
              <p:cNvPr id="19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提高员工安全意识，降低安全事故发生率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5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96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97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9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培训员工正确操作设备和工具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教导员工如何应对突发状况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培养员工的自我保护能力</a:t>
                </a:r>
                <a:endParaRPr/>
              </a:p>
            </p:txBody>
          </p:sp>
          <p:sp>
            <p:nvSpPr>
              <p:cNvPr id="19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提高员工的安全技能和应急能力</a:t>
                </a:r>
                <a:endParaRPr/>
              </a:p>
            </p:txBody>
          </p:sp>
        </p:grpSp>
        <p:grpSp>
          <p:nvGrpSpPr>
            <p:cNvPr id="200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0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预防事故的发生，减少赔偿和维修费用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提高生产效率，降低生产成本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树立企业的良好形象，吸引更多客户</a:t>
                </a:r>
                <a:endParaRPr/>
              </a:p>
            </p:txBody>
          </p:sp>
          <p:sp>
            <p:nvSpPr>
              <p:cNvPr id="20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降低企业的安全风险和运营成本</a:t>
                </a:r>
                <a:endParaRPr/>
              </a:p>
            </p:txBody>
          </p:sp>
        </p:grpSp>
        <p:grpSp>
          <p:nvGrpSpPr>
            <p:cNvPr id="203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保障员工的生命安全，提高员工的工作积极性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降低企业的运营风险，提高企业的竞争力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为企业的长远发展奠定坚实的基础</a:t>
                </a:r>
                <a:endParaRPr/>
              </a:p>
            </p:txBody>
          </p:sp>
          <p:sp>
            <p:nvSpPr>
              <p:cNvPr id="20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促进企业的安全生产和持续发展</a:t>
                </a:r>
                <a:endParaRPr/>
              </a:p>
            </p:txBody>
          </p:sp>
        </p:grpSp>
      </p:grpSp>
      <p:pic>
        <p:nvPicPr>
          <p:cNvPr id="206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07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8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9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保障员工生命安全，提高企业经济效益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1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1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1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提高企业的安全管理水平和社会责任感</a:t>
                </a:r>
                <a:endParaRPr/>
              </a:p>
            </p:txBody>
          </p:sp>
          <p:sp>
            <p:nvSpPr>
              <p:cNvPr id="21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建立完善的安全管理制度和操作规程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加强对员工的安全培训和教育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积极参与社会安全公益活动，履行社会责任</a:t>
                </a:r>
                <a:endParaRPr/>
              </a:p>
            </p:txBody>
          </p:sp>
        </p:grpSp>
        <p:grpSp>
          <p:nvGrpSpPr>
            <p:cNvPr id="21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树立企业的良好形象和品牌声誉</a:t>
                </a:r>
                <a:endParaRPr/>
              </a:p>
            </p:txBody>
          </p:sp>
          <p:sp>
            <p:nvSpPr>
              <p:cNvPr id="21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通过安全培训，提高员工的工作素质和服务水平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降低企业的事故发生率，提高企业的信誉度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赢得客户的信任和支持，提升企业的市场竞争力</a:t>
                </a:r>
                <a:endParaRPr/>
              </a:p>
            </p:txBody>
          </p:sp>
        </p:grpSp>
        <p:grpSp>
          <p:nvGrpSpPr>
            <p:cNvPr id="22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促进企业的可持续发展和合作共赢</a:t>
                </a:r>
                <a:endParaRPr/>
              </a:p>
            </p:txBody>
          </p:sp>
          <p:sp>
            <p:nvSpPr>
              <p:cNvPr id="22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为企业的长远发展提供人力资源保障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与合作伙伴共同提高安全生产水平，实现共赢发展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为社会的和谐稳定做出贡献，实现企业价值</a:t>
                </a:r>
                <a:endParaRPr/>
              </a:p>
            </p:txBody>
          </p:sp>
        </p:grpSp>
      </p:grpSp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促进企业安全生产，维护企业良好形象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车间安全培训的基本内容与方法</a:t>
            </a:r>
            <a:endParaRPr/>
          </a:p>
        </p:txBody>
      </p:sp>
      <p:sp>
        <p:nvSpPr>
          <p:cNvPr id="226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27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3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31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车间安全管理制度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安全生产责任制度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安全教育培训制度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安全生产检查制度</a:t>
                </a:r>
                <a:endParaRPr/>
              </a:p>
            </p:txBody>
          </p:sp>
          <p:sp>
            <p:nvSpPr>
              <p:cNvPr id="234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5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车间操作规程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设备操作指南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安全防护用品使用规定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应急处理措施</a:t>
                </a:r>
                <a:endParaRPr/>
              </a:p>
            </p:txBody>
          </p:sp>
          <p:sp>
            <p:nvSpPr>
              <p:cNvPr id="238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9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安全标识与警示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安全标识的认知与理解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警示标志的设置与维护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危险品的储存与运输</a:t>
                </a:r>
                <a:endParaRPr/>
              </a:p>
            </p:txBody>
          </p:sp>
          <p:sp>
            <p:nvSpPr>
              <p:cNvPr id="242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介绍车间安全管理制度及操作规程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5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4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47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车间内潜在的安全隐患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设备故障与事故风险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化学品泄漏与火灾风险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用电安全及电气事故风险</a:t>
                </a:r>
                <a:endParaRPr/>
              </a:p>
            </p:txBody>
          </p:sp>
          <p:sp>
            <p:nvSpPr>
              <p:cNvPr id="250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1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预防措施与方法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定期检查和维护设备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化学品的储存与使用规范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电气线路的安全设计与维护</a:t>
                </a:r>
                <a:endParaRPr/>
              </a:p>
            </p:txBody>
          </p:sp>
          <p:sp>
            <p:nvSpPr>
              <p:cNvPr id="254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5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5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应急预案与演练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制定车间应急预案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开展安全应急演练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提高员工的应急处理能力</a:t>
                </a:r>
                <a:endParaRPr/>
              </a:p>
            </p:txBody>
          </p:sp>
          <p:sp>
            <p:nvSpPr>
              <p:cNvPr id="258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分析车间内潜在的安全隐患及预防措施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62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63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64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安全操作技能培训</a:t>
                </a:r>
                <a:endParaRPr/>
              </a:p>
            </p:txBody>
          </p:sp>
          <p:sp>
            <p:nvSpPr>
              <p:cNvPr id="26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设备操作技能培训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防护用品使用培训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应急处理措施培训</a:t>
                </a:r>
                <a:endParaRPr/>
              </a:p>
            </p:txBody>
          </p:sp>
        </p:grpSp>
        <p:grpSp>
          <p:nvGrpSpPr>
            <p:cNvPr id="267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68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安全应急演练</a:t>
                </a:r>
                <a:endParaRPr/>
              </a:p>
            </p:txBody>
          </p:sp>
          <p:sp>
            <p:nvSpPr>
              <p:cNvPr id="27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制定应急演练计划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组织员工参与演练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评估演练效果和改进措施</a:t>
                </a:r>
                <a:endParaRPr/>
              </a:p>
            </p:txBody>
          </p:sp>
        </p:grpSp>
        <p:grpSp>
          <p:nvGrpSpPr>
            <p:cNvPr id="271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72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培训效果评估与反馈</a:t>
                </a:r>
                <a:endParaRPr/>
              </a:p>
            </p:txBody>
          </p:sp>
          <p:sp>
            <p:nvSpPr>
              <p:cNvPr id="27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对员工进行培训效果评估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收集员工对培训的意见和建议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根据反馈调整培训内容和方式</a:t>
                </a:r>
                <a:endParaRPr/>
              </a:p>
            </p:txBody>
          </p:sp>
        </p:grpSp>
      </p:grpSp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开展安全操作技能培训及应急演练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车间安全培训的实施与考核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安全培训计划</a:t>
                </a:r>
                <a:endParaRPr/>
              </a:p>
            </p:txBody>
          </p:sp>
          <p:sp>
            <p:nvSpPr>
              <p:cNvPr id="1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制定安全培训的目标和内容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确定安全培训的时间表和地点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安排安全培训的讲师和教材</a:t>
                </a:r>
                <a:endParaRPr/>
              </a:p>
            </p:txBody>
          </p:sp>
        </p:grpSp>
        <p:grpSp>
          <p:nvGrpSpPr>
            <p:cNvPr id="1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实施方案</a:t>
                </a:r>
                <a:endParaRPr/>
              </a:p>
            </p:txBody>
          </p:sp>
          <p:sp>
            <p:nvSpPr>
              <p:cNvPr id="1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组织员工参加安全培训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跟踪培训进度和效果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及时调整培训计划和内容</a:t>
                </a:r>
                <a:endParaRPr/>
              </a:p>
            </p:txBody>
          </p:sp>
        </p:grpSp>
        <p:grpSp>
          <p:nvGrpSpPr>
            <p:cNvPr id="1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培训效果评估</a:t>
                </a:r>
                <a:endParaRPr/>
              </a:p>
            </p:txBody>
          </p:sp>
          <p:sp>
            <p:nvSpPr>
              <p:cNvPr id="2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对员工的安全知识和技能进行评估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对员工的安全行为和态度进行评估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对培训过程和管理进行评估</a:t>
                </a:r>
                <a:endParaRPr/>
              </a:p>
            </p:txBody>
          </p:sp>
        </p:grpSp>
      </p:grpSp>
      <p:pic>
        <p:nvPicPr>
          <p:cNvPr id="2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制定车间安全培训计划及实施方案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https://d.book118.com/726232123111010052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车间安全培训演讲视频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2024-09-18T20:07:10.986</cp:lastPrinted>
  <dcterms:created xsi:type="dcterms:W3CDTF">2024-09-18T12:07:11Z</dcterms:created>
  <dcterms:modified xsi:type="dcterms:W3CDTF">2024-09-18T12:07:12Z</dcterms:modified>
</cp:coreProperties>
</file>