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4C8815-2904-4DC3-9D0E-39DCC7695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1BA9D-CB69-4ACD-8E30-79473E877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1E0DEE-BE31-48DB-86AF-C0444FF45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4EAABE-76EF-4AF2-93A5-D342054CC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722EF5-9E25-4D1C-B8CB-B100C558E2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9265A2-9C9F-4C45-9272-27DD67020B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2CEA22-AF85-435F-8CDD-D69DED62D7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6B9B37-B78B-4B5F-97E4-1E1BB6E72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0AC43-B5DC-42C6-B0F8-812C5C5452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457A55-9477-4246-A004-4D6760CE7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0603DD-F25E-42D1-BB9B-91C375578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23411422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医学护理全部课件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医学护理基础知识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医学护理技能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医学护理实践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医学护理伦理与法律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医学护理研究与发展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医学护理基础知识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了解医学护理的定义和职责是掌握医学护理知识的基础。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学护理是指在医疗过程中，通过科学的方法和技术，对患者的病情状况、自身认知情况进行了解，并给予患者生活照顾、病情观察、治疗配合、康复护理等方面的专业护理服务。其职责包括协助医生诊断、治疗，关心患者身心健康，为患者提供全面的护理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医学护理的定义与职责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了解医学护理的历史和发展趋势有助于更好地理解医学护理的内涵和价值。</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护理起源于人类文明的发展，最初以家庭护理为主。随着医疗技术的发展和人们对健康需求的提高，医学护理逐渐专业化、规范化。现代医学护理强调以人为本，注重患者身心健康，不断引入新技术、新方法，提高护理服务质量。未来医学护理将更加注重预防保健、康复护理和长期照护等领域的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医学护理的历史与发展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遵循医学护理的基本原则是实现高质量护理服务的保障。</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护理的基本原则包括：科学性、规范性、人道性、责任性和保密性。科学性和规范性要求护理人员遵循医学科学原理和操作规范，准确、有效地进行护理操作。人道性原则要求关心患者、尊重患者的人格尊严和隐私权。责任性原则要求护理人员具有高度的责任心和敬业精神，认真履行职责。保密性原则要求对患者的个人信息和病情状况予以保密，保护患者的隐私权。</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医学护理的基本原则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医学护理技能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714" r="1771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基础护理技能是医学护理的基本功，包括病情观察、生命体征测量、消毒隔离等。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基础护理技能概述</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观察病人的病情变化，包括体温、脉搏、呼吸、血压等指标，及时发现异常情况并采取相应措施。</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病情观察</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定期测量病人的生命体征，如体温、脉搏、呼吸、血压等，记录数据并分析变化趋势。</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生命体征测量</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严格执行消毒隔离制度，防止交叉感染，保障病人安全。</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消毒隔离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50" b="-50"/>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急救护理技能概述</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心肺复苏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止血包扎</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急救药品使用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急救护理技能</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443" r="744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急救护理技能是紧急情况下挽救生命的关键，包括心肺复苏、止血包扎等。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在心脏骤停的情况下，立即进行心肺复苏，恢复心脏泵血和呼吸功能。</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对创伤伤口进行止血和包扎，防止出血过多和感染。</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熟悉急救药品的作用和使用方法，如抗过敏药、抗心律失常药等。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康复护理技能帮助病人在治疗后期恢复身体功能，包括康复锻炼、理疗等。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康复护理技能概述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康复锻炼</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理疗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康复指导</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根据病人的具体情况，制定个性化的康复锻炼计划，促进肌肉力量和关节活动度的恢复。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通过物理疗法，如电刺激、超声波等，改善局部血液循环和新陈代谢，促进组织修复。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向病人和家属提供康复指导，包括日常生活中的注意事项和预防措施。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67" r="2576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心理护理技能关注病人的心理状态和情感需求，帮助病人缓解焦虑、抑郁等情绪问题。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心理护理技能概述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与病人建立良好的沟通关系，倾听他们的诉求和感受，提供支持和安慰。</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沟通技巧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通过认知行为疗法帮助病人改变消极思维模式和行为习惯，提高应对压力的能力。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认知行为疗法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了解病人的家庭和社会背景，提供相应的支持和指导，促进病人康复过程中的情感满足。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家庭和社会支持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https://d.book118.com/726234114221010034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2024-09-04T07:56:31.762</cp:lastPrinted>
  <dcterms:created xsi:type="dcterms:W3CDTF">2024-09-03T23:56:31Z</dcterms:created>
  <dcterms:modified xsi:type="dcterms:W3CDTF">2024-09-03T23:56:33Z</dcterms:modified>
</cp:coreProperties>
</file>