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34AB8-282F-4DE3-88E1-9E8D940D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FF7BC-9675-4779-AFCF-EFACC77E2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BF358-4856-4A68-9033-F6B40FB6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AAB61-F508-4BC4-8DA7-E2C6A2524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A5CDF0-571F-4DF3-A30D-422908870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F5C2E4-71BF-4467-8DED-2AE685928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D61F7-E992-4840-821C-EB42CD017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7CF73-F9B6-4107-989B-32BA7EB1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0D90C-7012-4AB5-B024-8A2E5AC6A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6262E-47A7-40B1-BB4B-682797B54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4E674-53E3-4360-B847-84A53440D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342151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如何做好办公室主任课件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办公室主任的角色与职责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办公室主任的素质与能力要求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办公室主任的工作方法与技巧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办公室主任的领导风格与艺术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办公室主任的自我管理与提升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办公室主任的角色与职责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办公室主任是企业或组织内部负责行政事务的职位，通常由具有丰富管理经验和组织能力的中层管理人员担任。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办公室主任是企业或组织行政管理的核心，负责协调、管理、监督各项行政工作，确保组织高效运转。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办公室主任的定义与定位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根据组织战略和目标，制定行政管理计划，确保各项行政工作有序进行。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制定并执行行政管理计划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与各部门、各层级进行有效的沟通与协调，确保行政工作的顺利进行。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协调内外部关系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对行政工作进行监督，确保各项工作的质量和效率。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监督行政工作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为组织提供行政支持，包括文件管理、会议组织、接待等工作。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提供行政支持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办公室主任的主要职责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提高组织行政管理水平，促进组织高效运转，为组织战略和目标的实现提供有力支持。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制定并执行行政管理计划；协调内外部关系；监督行政工作；提供行政支持。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办公室主任的工作目标与任务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办公室主任的素质与能力要求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具备坚定的政治信仰和立场，遵守国家法律法规，贯彻执行党的路线方针政策。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道德品质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具有高度的道德观念和良好的行为习惯，诚信正直，以身作则，树立良好的形象。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良好的政治素质和道德品质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能够合理安排工作流程，协调各方资源，确保工作的高效有序进行。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善于处理各种复杂关系，化解矛盾，促进团队协作，形成良好的工作氛围。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较强的组织协调能力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31" r="169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具备良好的沟通能力和表达能力，善于倾听和理解他人，能够有效地传递信息和意见。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能够带领团队完成任务，激发团队成员的积极性和创造力，实现共同目标。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优秀的沟通技巧和领导能力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https://d.book118.com/726234215151010031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2024-08-30T08:18:30.580</cp:lastPrinted>
  <dcterms:created xsi:type="dcterms:W3CDTF">2024-08-30T00:18:30Z</dcterms:created>
  <dcterms:modified xsi:type="dcterms:W3CDTF">2024-08-30T00:18:32Z</dcterms:modified>
</cp:coreProperties>
</file>