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A9FB2-7511-4B6B-8220-B8C24C54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4F9FA-B8A7-4F05-8B76-737BD0B46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20E6-F327-49C5-B396-8BA6ACA7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0381D-8238-4C03-AF5B-DBE6A9926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890C6-CBB7-42BC-841E-D9CDA055B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4F5F8-24D3-4625-B218-E348F8C63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177DF-154C-449D-BEE1-36CFDCF6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DF9F0-D3F2-4548-B272-CDB55FED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F0EA0-0646-437D-B58F-D10FBEB7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C131-100F-421E-90B2-D3D232F0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4762-8FAF-4A1B-B9AD-531EF443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4004504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安全隐患排查统计分析报告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安全隐患统计分析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安全建议和改进措施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3" b="84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本报告旨在通过对安全隐患的排查和分析，了解企业或组织的安全状况，提出相应的改进措施，提高整体安全水平。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随着社会对安全问题的日益关注，企业或组织面临着越来越多的安全挑战。为了确保员工和资产的安全，进行安全隐患排查统计分析至关重要。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本报告涵盖了企业或组织的各个方面，包括生产、设备、人员、环境等方面的安全隐患排查。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由于安全问题的复杂性和多变性，本报告可能无法涵盖所有潜在的安全隐患，但仍为企业或组织的安全管理提供了重要的参考依据。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安全隐患排查方法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938" r="89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定期对设施、设备、环境等进行全面检查，确保安全运行。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针对特定领域或设备进行深入细致的检查，如电梯、压力容器等。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随机选取部分设施或设备进行检查，以评估整体安全状况。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随机抽查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鼓励员工在日常工作中自行检查，及时发现并上报潜在安全隐患。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对排查人员进行专业培训，确保他们具备足够的知识和技能。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整改与跟进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对发现的安全隐患进行整改，并定期跟进整改情况。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根据设施、设备、环境等特点制定详细的排查计划。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对排查过程中发现的问题进行详细记录，并及时向上级汇报。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制定科学合理的评估标准，确保评估结果客观公正。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收集排查过程中的相关数据，如发现问题的数量、类型等。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采用统计分析方法，对收集到的数据进行深入分析。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将评估结果反馈给相关部门和人员，以便改进排查工作。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安全隐患统计分析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通过分析隐患类型，了解各类隐患的发生频率和特点，为制定相应的预防措施提供依据。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根据历史数据和现场调查，将隐患分为电气、机械、消防、危化品等多个类型，并统计各类隐患的数量、占比和变化趋势。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隐患类型分析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通过分析隐患分布情况，了解隐患在空间和时间上的分布规律，为合理安排排查资源和时间提供参考。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根据数据统计，分析不同区域、不同时间段的隐患分布情况，绘制隐患分布图和趋势图，提出针对性的排查建议。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隐患分布分析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通过对隐患严重程度进行评估，了解各类隐患可能造成的危害程度，为优先处理和资源分配提供依据。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根据相关标准和实际情况，将隐患分为低风险、中等风险和高风险三个等级，统计各等级隐患的数量和占比，提出相应的管理措施。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隐患严重程度分析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https://d.book118.com/726240045041010035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2024-09-04T22:10:21.946</cp:lastPrinted>
  <dcterms:created xsi:type="dcterms:W3CDTF">2024-09-04T14:10:21Z</dcterms:created>
  <dcterms:modified xsi:type="dcterms:W3CDTF">2024-09-04T14:10:24Z</dcterms:modified>
</cp:coreProperties>
</file>