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C5B7-C946-4159-9A3D-89218A22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02E83-4484-4AB8-8EE8-7EDCA2F1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4AC54-6819-414D-9AE7-9F9269A94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95E18-27DE-4BBE-9057-34B43986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FA4BC-D3B5-4D16-93A1-D5FC4156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063FD-2505-4965-9DD3-87C5C82C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931DD-D3F9-41D4-ADC3-E0A335FC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A3A08-2C85-4FE7-BA03-C7155A4D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B3466-4FB4-4096-867C-49AF7E5F6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94FD-1975-40C7-9C6C-2B80AB2C8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1D891-6566-44EF-999F-9A239F5E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4213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艺术培训市场分析报告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艺术培训市场发展建议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多样化的艺术培训需求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家长和学生对于艺术培训的需求日益多样化，涵盖了绘画、音乐、舞蹈、戏剧等多个领域。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随着市场的不断发展，艺术培训市场的竞争格局也在不断变化，新的机构和品牌不断涌现。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艺术培训市场的快速发展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随着社会对艺术教育的重视程度不断提高，艺术培训市场呈现出快速增长的态势。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提出市场发展的建议和策略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基于上述分析，提出针对艺术培训市场的建议和策略，为机构和品牌的发展提供参考。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分析艺术培训市场的现状和发展趋势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通过收集和分析数据，了解当前市场的规模、增长速度、消费者需求等方面的信息，预测未来的发展趋势。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探讨市场上的主要竞争者及其竞争优势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分析市场上的主要机构和品牌，了解他们的教学模式、师资力量、设施等方面的信息，评估其竞争优势和劣势。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1" r="349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70" r="283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随着社会经济的发展和人们对精神文化需求的提高，艺术培训市场规模不断扩大，市场容量持续增长。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不断扩大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不同地域的艺术培训市场发展状况存在差异，发达地区的市场规模相对较大，而欠发达地区的市场仍有待开发。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艺术培训市场结构呈现多元化特点，涵盖了音乐、舞蹈、美术、戏剧等多个领域，满足了不同消费者的个性化需求。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随着市场的不断扩大，越来越多的培训机构进入市场，竞争日益激烈，市场集中度逐渐提高。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市场结构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儿童与青少年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艺术培训的主要消费者群体是儿童与青少年，他们通过艺术培训提升综合素质、培养兴趣爱好、发掘潜力。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成人与老年人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近年来，越来越多的成人和老年人开始参与艺术培训，提升个人审美修养和丰富精神文化生活。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艺术培训市场需求分析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消费者对音乐培训的需求较大，包括钢琴、吉他、小提琴等乐器学习和声乐训练等。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消费者对美术培训的需求也较为稳定，包括绘画、雕塑、摄影等艺术形式的学习。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美术培训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舞蹈培训是消费者较为关注的艺术培训之一，涵盖了民族舞、街舞、古典舞等多种舞蹈类型。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随着文化娱乐产业的繁荣，戏剧和表演艺术培训也受到消费者的青睐。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戏剧与表演艺术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随着80后和90后家长逐渐成为消费主力，他们对孩子艺术教育的重视程度不断提高，使得儿童和青少年成为艺术培训市场的主要消费群体。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消费者对于艺术培训的需求呈现多元化趋势，除了传统的音乐、美术、舞蹈等艺术形式外，消费者对于一些新兴的艺术形式如陶艺、插花、编织等也有浓厚兴趣。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消费者对于艺术培训的需求更加个性化，他们更注重培训内容的针对性和实效性，希望通过培训能够真正提升自己的艺术素养和技能水平。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消费决策过程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消费者在选择艺术培训机构时，通常会考虑师资力量、教学质量、课程设置、学费等多个因素。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消费者选择艺术培训的动机多种多样，主要包括培养兴趣爱好、提高自身素质、增强竞争力等。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随着互联网技术的发展，越来越多的消费者选择在线艺术培训课程，这种模式具有方便灵活、节省时间等特点，受到消费者的欢迎。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00" r="1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583" r="20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https://d.book118.com/726242133025010031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2024-08-29T13:45:50.741</cp:lastPrinted>
  <dcterms:created xsi:type="dcterms:W3CDTF">2024-08-29T05:45:50Z</dcterms:created>
  <dcterms:modified xsi:type="dcterms:W3CDTF">2024-08-29T05:45:52Z</dcterms:modified>
</cp:coreProperties>
</file>