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07E55-5632-43C3-8085-CCB257BCA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6D1E2-5111-4764-B4FE-D4C1DEE58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A2257-6923-467F-BE6E-F73492A50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6CF7D-1ED4-4068-8D3C-77630C0AF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32AD4-48CB-4F05-B9C2-40426A0AE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813D7-68AB-47ED-95CC-A75E03A66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1964A-440E-47E6-B2E6-322E983DE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18DB7-FB0D-4DB2-8338-9E3DDDA02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B3469-2F64-4495-8AA2-DA53EA4B3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B04A1-D613-45DF-BC0B-C9F837184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971F5-E5FC-448C-84AD-57BDD55B0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43214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理财产品营销现状调查报告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客户行为和需求分析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竞争分析和市场定位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营销建议和展望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理财产品市场日益繁荣，投资者对理财产品的需求不断增长。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随着金融科技的快速发展，理财产品的营销方式也在不断变化。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本报告旨在调查当前理财产品营销的现状，分析存在的问题，并提出相应的建议。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本报告主要针对国内理财产品市场，重点调查银行、证券、保险等金融机构的理财产品营销情况。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采用问卷调查、深度访谈、数据分析等多种方法进行调研，以确保报告的客观性和准确性。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691" r="869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理财产品市场规模持续扩大，近年来呈现快速增长态势。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随着人们财富水平的提高，对理财产品的需求不断增长，推动市场规模不断扩大。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理财产品市场的规模效应逐渐显现，市场集中度有所提高。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理财产品市场规模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银行理财产品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主要包括银行定期存款、银行理财产品等，是常见的理财产品类型。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信托产品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主要包括信托贷款、股权投资等，风险较高，但收益也较高。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证券投资基金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主要包括股票型基金、债券型基金等，风险和收益根据基金类型不同而有所差异。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其他理财产品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如保险产品、期货等，也有一定的市场份额。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主要理财产品类型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理财产品创新不断涌现，个性化、差异化成为市场主流。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投资者教育逐渐受到重视，投资者对理财产品的认知和风险意识不断提高。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随着互联网技术的发展，互联网理财产品逐渐兴起，成为市场新的增长点。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监管政策逐渐加强，市场规范化程度不断提高。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6084" b="26084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4069" b="4069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理财产品市场发展趋势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理财产品营销现状分析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包括银行网点、证券公司、保险公司等金融机构，以及电视、报纸、杂志等传统媒体。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随着互联网的普及，越来越多的理财产品通过线上平台进行销售，如第三方理财平台、社交媒体等。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通过举办各类理财讲座、投资沙龙等形式，吸引目标客户，提高品牌知名度。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营销渠道和方式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通过统计客户数量和规模，评估营销活动的效果。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客户数量和规模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通过分析理财产品的销售额和销售量，评估营销活动的实际效果。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通过调查问卷、电话访问等方式了解客户对理财产品的满意度，评估客户忠诚度。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根据目标客户的需求和偏好，明确理财产品的特点和优势，提高产品竞争力。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产品定位策略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根据市场情况和产品定位，制定合理的价格策略，吸引目标客户。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通过优惠活动、赠品等形式，吸引客户购买理财产品。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根据目标客户的特点和需求，选择合适的营销渠道，提高营销效果。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客户行为和需求分析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https://d.book118.com/726243214232010101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2024-09-26T14:46:35.547</cp:lastPrinted>
  <dcterms:created xsi:type="dcterms:W3CDTF">2024-09-26T06:46:35Z</dcterms:created>
  <dcterms:modified xsi:type="dcterms:W3CDTF">2024-09-26T06:46:37Z</dcterms:modified>
</cp:coreProperties>
</file>