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3A17118-9202-410D-9BBC-4F291D4E655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62231F-DEF4-480E-B978-BFC0F2E63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9599BA-1048-47C7-8E2D-897779A53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482FFF-D72B-4334-BDA8-C1ABA302A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752299-6687-4498-A9F1-A47D6862B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5FD029-F6F2-4634-A927-25CBC045A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9F01F6-9DE8-4B26-AED9-9EE4C75A2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F43C52-5296-44F5-B13C-E0B2F54CC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1E8C49-B666-42C0-A103-171EEF41A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C75A92-40AC-40D1-9F12-FC3B818C8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36F3C5-269E-4CA1-A2E9-B3DD46A93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6831E8-10B5-4A5E-8A3A-D7F4E20E4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6CBC085-9B78-47AA-BD51-F7F508CA702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19A7218-3778-430C-99C0-99DCAD59CF8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001101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激发学生的学习热情和乐趣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激发学生的学习热情和乐趣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创造丰富多彩的课堂氛围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培养学生的自主学习能力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创新教学方式，激发学生创造力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激发学生的学习兴趣，培养终身学习的习惯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激发学生的学习热情和乐趣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为什么激发学生的学习热情和乐趣很重要？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激发学生学习的热情和乐趣能够提高他们的学习效果。学生在快乐的氛围中学习会更加投入和积极。学生对学习的兴趣和热情是持续学习的动力。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如何激发学生的学习热情和乐趣？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提供学习环境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打造轻松和愉快的学习氛围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增加互动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利用趣味性的教学方式和工具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培养探索精神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激发学生的好奇心和求知欲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鼓励独立思考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培养学生的自主学习能力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为什么有些学生缺乏学习热情和乐趣？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学习内容过于枯燥和乏味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学习压力过大，缺乏放松和休息的时间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教学方式单一，缺乏趣味性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提供多样化的学习资源和活动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丰富教学内容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增加实践机会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鼓励学生参与课外活动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培养兴趣爱好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促进全面发展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如何帮助缺乏学习热情和乐趣的学生？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倾听学生的需求和意见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调整教学内容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改变教学方式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激发学生的学习热情和乐趣是教育工作者的重要任务，通过有效的方法和手段，可以帮助学生更好地学习和成长。让我们共同努力，为学生的未来添砖加瓦！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创造丰富多彩的课堂氛围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设计有趣的教学内容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课堂教学中，利用生动有趣的故事、互动游戏以及实践活动等方式来呈现知识，能够激发学生的学习兴趣。通过创造生动的情景，让学生身临其境，提高他们的参与度。同时，利用多媒体技术，丰富教学内容，使学习过程更加生动有趣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提倡合作学习和小组活动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鼓励学生合作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激发学习兴趣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小组讨论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他人意见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倾听和尊重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利用文化和艺术元素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激发情感共鸣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引入文学作品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拓展视野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创造多元化学习体验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感受学习乐趣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文化传统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鼓励提出问题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培养求知欲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设计课外实践项目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拓展学习空间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鼓励学生探索和实践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提供实践机会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让学生亲身体验知识应用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激发学生学习热情和乐趣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通过创造丰富多彩的课堂氛围，设计有趣的教学内容，并提倡合作学习和小组活动，能够激发学生对学习的兴趣。同时，利用文化和艺术元素，鼓励学生探索和实践，让学习更加生动有趣。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学习乐趣的重要性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促进学习效果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激发学习兴趣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提高学生参与度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增强学习体验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促进自主学习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培养学生主动性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营造良好的学习氛围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激发学习动力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设定明确目标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培养合作精神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鼓励团队合作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增强学习体验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提供丰富资源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培养学生的自主学习能力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引导学生制定学习计划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生制定学习计划是培养其自主学习能力的重要环节。在帮助学生明确学习目标和计划的过程中，可以逐步引导他们分阶段设置学习任务，从而培养学生的时间管理能力。同时，鼓励学生根据自身情况灵活调整学习计划，以更好地适应学习需求与进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培养学生的批判性思维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培养批判性思维能力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质疑和思考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自主选择和判断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多样化学习资源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培养思维灵活性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不同角度看问题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学习中发挥主动性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提倡积极参与学习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提升学习动力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问题解决能力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培养学生解决问题的能力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鼓励独立思考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学习动力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激发学生学习兴趣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鼓励积极学习态度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培养学生的自主学习意识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主动探索和学习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鼓励学生独立学习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培养独立思考能力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提倡自主学习和反思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培养学习兴趣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独立阅读和研究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培养学习态度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学习自律和自我调控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反思学习方式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记录学习感悟和经验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https://d.book118.com/727001101012006055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144</Paragraphs>
  <Slides>22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激发学生的学习热情和乐趣</vt:lpstr>
      <vt:lpstr>目录</vt:lpstr>
      <vt:lpstr>第1章 激发学生的学习热情和乐趣</vt:lpstr>
      <vt:lpstr> </vt:lpstr>
      <vt:lpstr>如何激发学生的学习热情和乐趣？</vt:lpstr>
      <vt:lpstr>为什么有些学生缺乏学习热情和乐趣？</vt:lpstr>
      <vt:lpstr>如何帮助缺乏学习热情和乐趣的学生？</vt:lpstr>
      <vt:lpstr>结语</vt:lpstr>
      <vt:lpstr>第二章 创造丰富多彩的课堂氛围</vt:lpstr>
      <vt:lpstr> </vt:lpstr>
      <vt:lpstr>提倡合作学习和小组活动</vt:lpstr>
      <vt:lpstr>利用文化和艺术元素</vt:lpstr>
      <vt:lpstr>鼓励学生探索和实践</vt:lpstr>
      <vt:lpstr>激发学生学习热情和乐趣</vt:lpstr>
      <vt:lpstr>学习乐趣的重要性</vt:lpstr>
      <vt:lpstr>营造良好的学习氛围</vt:lpstr>
      <vt:lpstr>第3章 培养学生的自主学习能力</vt:lpstr>
      <vt:lpstr> </vt:lpstr>
      <vt:lpstr>培养学生的批判性思维</vt:lpstr>
      <vt:lpstr>培养学生的自主学习意识</vt:lpstr>
      <vt:lpstr>提倡自主学习和反思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2024-09-29T14:45:31.195</cp:lastPrinted>
  <dcterms:created xsi:type="dcterms:W3CDTF">2024-09-29T06:45:31Z</dcterms:created>
  <dcterms:modified xsi:type="dcterms:W3CDTF">2024-09-29T06:45:33Z</dcterms:modified>
</cp:coreProperties>
</file>