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5CB03-1320-4B4C-A859-F00A53F6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A2FCF-FB99-4075-8E4B-D4055395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C813F-1793-4F50-B921-5E5B1C6F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D7628-0092-436B-8F6B-519420D4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AF5FA-30E8-4310-BBBE-575DAEDA5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84F14-2281-4B59-A026-26C18FE7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F2180-BABB-47A6-B3E3-BE83D816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56A48-1AB8-41E3-9FA5-388BD9D1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1A7EC-EC7D-4FBB-AB6C-25B9E103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C3C6E-E7D3-49BA-85B7-ED61480ED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243B-021A-4E0D-A6A8-695F59DFC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0212603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大客户营销管理中的市场营销与推广策略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推广手段与方法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通过针对大客户制定营销策略，企业可以更有效地满足大客户需求，从而在竞争激烈的市场中提升份额。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与大客户建立长期稳定的合作关系，有助于提升企业在行业内的知名度和影响力。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大客户通常具有较高的忠诚度和黏性，能够为企业带来持续稳定的收益，有助于企业的长期发展。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大客户通常指那些对企业产品或服务需求量大、购买力强、影响力广泛的客户，包括大型企事业单位、政府机构、行业领军企业等。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收益的主要来源之一，对企业的经营和发展具有重要影响。与大客户建立良好关系，不仅可以带来稳定的收益，还有助于企业拓展市场、提升品牌知名度、获取更多优质资源。因此，针对大客户制定营销策略是企业营销管理的重要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28" b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大客户市场通常具有高度的专业性和个性化需求，需要深入了解客户的行业背景、业务需求和发展趋势，以提供定制化的解决方案。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随着技术的不断发展和市场的不断变化，大客户市场也在不断演变。需要关注市场趋势，及时调整营销策略，以适应市场的变化。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在大客户市场中，竞争对手可能来自不同的行业和领域。需要通过对市场和客户的深入了解，识别出主要的竞争对手。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对竞争对手的产品、服务、营销策略等进行分析，了解他们的优势和劣势，以便制定更有效的营销策略。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大客户通常具有复杂的购买决策过程，涉及多个部门和层级。需要了解客户的购买决策流程，以便在关键时刻提供有力的支持。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大客户在消费过程中往往更注重品质、服务和定制化程度。需要深入了解客户的消费行为和偏好，提供符合客户需求的产品和服务。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大客户消费行为特点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根据客户需求、行业特点等对市场进行细分，确定目标客户群体。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分析目标市场的规模、成长性、竞争状况等，评估市场潜力。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结合企业资源和市场机会，选择具有吸引力的目标市场。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明确产品在目标市场中的定位，突出产品特点和优势。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通过技术创新、品质提升、服务优化等手段，实现产品与竞争对手的差异化。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加强品牌宣传和推广，提高品牌知名度和美誉度。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根据竞争对手的价格和市场反应，制定相应的价格策略。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根据市场变化和竞争状况，及时调整价格策略，保持竞争优势。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根据产品成本和市场接受度，制定合理的价格策略。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根据市场需求和客户购买力，制定灵活的价格策略。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推广手段与方法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通过投放电视广告，覆盖更广泛的受众群体，提升品牌知名度。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报纸杂志广告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在报纸、杂志等平面媒体上发布广告，传递品牌形象和产品信息。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利用广播媒体进行广告宣传，针对特定受众群体进行精准投放。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传统广告媒介运用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https://d.book118.com/727002126033006052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2024-09-25T15:13:11.723</cp:lastPrinted>
  <dcterms:created xsi:type="dcterms:W3CDTF">2024-09-25T07:13:11Z</dcterms:created>
  <dcterms:modified xsi:type="dcterms:W3CDTF">2024-09-25T07:13:13Z</dcterms:modified>
</cp:coreProperties>
</file>