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467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01CA3-84BD-417C-B2D6-ACDC5947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20F8F-56D4-4012-A5A0-2EA254EFF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C3A71-DAA4-42E3-BE19-4D5522A4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60F14-9BFB-416C-A16B-28DE7EA38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404C9-9652-4BCC-81BF-588E924F0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047813-F80B-482A-AF10-9CB16A6D9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6DF20-C16B-4DE6-917A-0E16DCC6E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7D783-484F-453D-B591-B2CEAA56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989E5-23B6-4E2D-9808-25593AE5A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ABC6C-4F24-4BCB-8E7B-32CB17760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24E3D-33F0-4732-9F7C-2496ADA1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030020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2500" y="952500"/>
            <a:ext cx="952500" cy="333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345478" y="2490290"/>
            <a:ext cx="4305017" cy="4305017"/>
          </a:xfrm>
          <a:prstGeom prst="ellipse">
            <a:avLst/>
          </a:prstGeom>
          <a:solidFill>
            <a:schemeClr val="accent1">
              <a:lumMod val="40000"/>
              <a:lumOff val="60000"/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 rot="5400000">
            <a:off x="8629850" y="1435061"/>
            <a:ext cx="1314049" cy="54471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375"/>
              </a:spcBef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9277350" y="384414"/>
            <a:ext cx="0" cy="623568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7220871" y="3351609"/>
            <a:ext cx="2554230" cy="2554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826938" y="-984734"/>
            <a:ext cx="1969468" cy="1969468"/>
          </a:xfrm>
          <a:prstGeom prst="ellipse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619384" y="1355229"/>
            <a:ext cx="6286233" cy="833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中医培训课件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2176" y="3351609"/>
            <a:ext cx="6273013" cy="655439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44078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中医诊断技能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中医预防保健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中医临床案例分析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中医未来发展与展望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中医的基本概念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中医是以中国传统文化为理论基础，研究人体生理、病理及疾病的诊断、防治和养生的一门科学。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中医定义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中医强调整体观念和辨证论治，注重人与自然的和谐相处，注重预防和调理。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中医思想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中医强调个体化治疗，注重整体和局部的统一，注重治未病和调理。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748" r="16748"/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中医在现代社会得到了越来越多的关注和应用，成为世界医学的重要组成部分。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中医的历史与发展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中医起源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中医起源于远古时期，是中国人民在长期生活实践中逐渐形成的医学理论体系。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中医发展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中医理论在不断发展和完善，不同历史时期有不同的代表人物和著作。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27158" y="-1095683"/>
            <a:ext cx="1843410" cy="1843410"/>
          </a:xfrm>
          <a:prstGeom prst="ellipse">
            <a:avLst/>
          </a:prstGeom>
          <a:solidFill>
            <a:schemeClr val="accent1"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中医的理论体系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079916" y="1654194"/>
            <a:ext cx="637187" cy="6371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69721" y="1938360"/>
            <a:ext cx="268265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阴阳五行是中医理论体系的基础，强调人体内阴阳的平衡和五行的相生相克关系。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77897" y="1086643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阴阳五行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441853" y="1938360"/>
            <a:ext cx="268265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脏腑经络是中医对人体生理和病理认识的核心，包括脏腑的生理功能和经络的运行。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3644882" y="1086643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脏腑经络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69721" y="3938610"/>
            <a:ext cx="268265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病因病机是中医对疾病发生和发展规律的认识，包括病因、病机和治则等方面的内容。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7897" y="3077368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病因病机</a:t>
            </a:r>
          </a:p>
        </p:txBody>
      </p:sp>
      <p:sp>
        <p:nvSpPr>
          <p:cNvPr id="43" name="AutoShape 43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441853" y="3938610"/>
            <a:ext cx="268265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诊法治则是中医诊断和治疗疾病的方法和原则，包括望、闻、问、切等诊法以及辨证施治、整体调节等治则。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3644882" y="3077368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诊法治则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中医诊断技能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6675" b="16675"/>
          <a:stretch>
            <a:fillRect/>
          </a:stretch>
        </p:blipFill>
        <p:spPr>
          <a:xfrm>
            <a:off x="733971" y="1105724"/>
            <a:ext cx="3783825" cy="3783824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通过观察病人的神态、面色、形体、姿态等，判断病人的病情和健康状况。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43708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望诊是中医诊断技能中的重要部分，通过观察病人的外貌变化，可以了解病人的病情和健康状况。例如，如果病人面色苍白，精神萎靡，可能存在气血不足的情况；如果病人面部红肿，可能存在热毒内盛的情况。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望诊技能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t="5556" b="5556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通过听病人的声音、呼吸、咳嗽等，判断病人的病情和健康状况。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闻诊是中医诊断技能中的重要部分，通过听病人的声音、呼吸、咳嗽等，可以了解病人的病情和健康状况。例如，如果病人呼吸急促，咳嗽无力，可能存在肺气虚的情况；如果病人声音嘶哑，可能存在喉痹的情况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闻诊技能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问诊技能</a:t>
            </a:r>
          </a:p>
        </p:txBody>
      </p:sp>
      <p:sp>
        <p:nvSpPr>
          <p:cNvPr id="25" name="AutoShape 25"/>
          <p:cNvSpPr/>
          <p:nvPr/>
        </p:nvSpPr>
        <p:spPr>
          <a:xfrm>
            <a:off x="7871079" y="-1095442"/>
            <a:ext cx="1953818" cy="195381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15683" y="1699833"/>
            <a:ext cx="7486645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通过询问病人的病史、症状、生活习惯等，判断病人的病情和健康状况。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15683" y="1078568"/>
            <a:ext cx="7357045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问诊是中医诊断技能中的重要部分，通过询问病人的病史、症状、生活习惯等，可以了解病人的病情和健康状况。例如，如果病人有长期慢性疾病史，可能存在虚证的情况；如果病人有不良生活习惯，如饮食不节、缺乏运动等，可能存在实证的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6158" y="3202643"/>
            <a:ext cx="7562946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32" name="Connector 32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headEnd type="oval"/>
          </a:ln>
        </p:spPr>
      </p:cxnSp>
      <p:sp>
        <p:nvSpPr>
          <p:cNvPr id="33" name="AutoShape 33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headEnd type="oval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6900" y="1622477"/>
            <a:ext cx="1018145" cy="101814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8942" y="1622477"/>
            <a:ext cx="1053103" cy="10531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0" y="5210859"/>
            <a:ext cx="9525000" cy="146954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640017" y="1811381"/>
            <a:ext cx="2709877" cy="0"/>
          </a:xfrm>
          <a:prstGeom prst="line">
            <a:avLst/>
          </a:prstGeom>
          <a:ln w="9525">
            <a:solidFill>
              <a:schemeClr val="dk1"/>
            </a:solidFill>
            <a:head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1534447" y="1831805"/>
            <a:ext cx="2991516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通过触摸病人的脉搏、肌肤温度、肌肉紧张度等，判断病人的病情和健康状况。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091237" y="1811381"/>
            <a:ext cx="2709877" cy="0"/>
          </a:xfrm>
          <a:prstGeom prst="line">
            <a:avLst/>
          </a:prstGeom>
          <a:ln w="9525">
            <a:solidFill>
              <a:schemeClr val="dk1"/>
            </a:solidFill>
            <a:head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4985668" y="1831805"/>
            <a:ext cx="2991516" cy="1905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切诊是中医诊断技能中的重要部分，通过触摸病人的脉搏、肌肤温度、肌肉紧张度等，可以了解病人的病情和健康状况。例如，如果病人脉象细弱无力，可能存在气血不足的情况；如果病人脉象滑数有力，可能存在热毒内盛的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3501" y="1209839"/>
            <a:ext cx="3143274" cy="635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985668" y="1209839"/>
            <a:ext cx="3143274" cy="635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切诊技能</a:t>
            </a:r>
          </a:p>
        </p:txBody>
      </p:sp>
      <p:sp>
        <p:nvSpPr>
          <p:cNvPr id="34" name="Freeform 34"/>
          <p:cNvSpPr/>
          <p:nvPr/>
        </p:nvSpPr>
        <p:spPr>
          <a:xfrm>
            <a:off x="8407378" y="1900913"/>
            <a:ext cx="496232" cy="4962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20665" y="1876242"/>
            <a:ext cx="510616" cy="510616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中医治疗方法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针灸是一种常用的中医治疗方法，通过刺激特定的穴位来达到调和气血、平衡脏腑功能的作用。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针灸治疗通常采用银针进行刺激，根据病情选择不同的穴位和刺激方法。针灸治疗对于多种疾病具有显著的效果，如疼痛、运动障碍、神经系统疾病等。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针灸治疗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31" r="25031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63" r="25063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拔罐是一种利用负压原理吸附在皮肤上，造成局部淤血和刺激以达到祛风散寒、活血止痛等作用的中医治疗方法。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拔罐治疗通常采用玻璃罐或竹罐，吸附在特定的穴位或部位上，通过局部淤血和刺激来达到治疗作用。拔罐适用于多种疾病，如肌肉疼痛、关节炎、颈椎病等。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拔罐治疗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8167" r="181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推拿按摩是一种通过手法在体表进行按摩、推拿、揉捏等操作，以达到舒筋活络、缓解疼痛、促进血液循环等作用的中医治疗方法。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推拿按摩治疗通常采用手法在人体各个部位进行按摩、推拿、揉捏等操作，以达到治疗作用。推拿按摩适用于多种疾病，如软组织损伤、腰肌劳损、颈椎病等。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推拿按摩治疗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https://d.book118.com/727003002024006040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2024-09-12T09:20:48.749</cp:lastPrinted>
  <dcterms:created xsi:type="dcterms:W3CDTF">2024-09-12T01:20:48Z</dcterms:created>
  <dcterms:modified xsi:type="dcterms:W3CDTF">2024-09-12T01:20:50Z</dcterms:modified>
</cp:coreProperties>
</file>