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9049E7-09FE-47A0-8D19-B63042D2E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023AF7-1977-46CF-BC9B-FDE689D23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94143F-0FED-4375-A981-02EEE148B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A4BA01-DF34-40F6-9331-D2A9250B05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8A83DE-8F04-47FC-BFD9-4D1B51C51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2C9395-20C1-4B5B-8EB3-87553BA83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298B73-D1A8-4851-9B4B-D18AE5654D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F922B4-1EFF-4900-9963-03972254B6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D27B1F-2D73-4C23-AD71-5589248A2E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AA8E1A-1C1D-4024-BB4F-22B3AC67B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9C8FCA-B9B0-41E5-90A1-B4E810D65D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00300213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检查管理办法的实践策略与绩效管理推动企业业绩的持续增长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实践策略：构建高效检查管理体系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绩效管理：提升企业业绩的关键手段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检查管理办法与绩效管理的融合应用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成功案例分享与启示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在当前竞争激烈的市场环境下，企业需要不断提升自身业绩以保持竞争优势。检查管理办法的实践策略与绩效管理作为企业管理的重要手段，对于推动企业业绩持续增长具有重要意义。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推动企业业绩持续增长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随着企业规模的扩大和业务的复杂化，传统的管理方式已无法满足企业变革与发展的需求。检查管理办法的实践策略与绩效管理能够帮助企业建立更加科学、高效的管理体系，适应企业变革与发展的需求。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适应企业变革与发展需求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检查管理办法是指企业为规范自身管理行为，提升管理水平而制定的一系列规章制度和管理流程。它涵盖了企业管理的各个方面，包括组织结构、职责权限、业务流程、监督检查等方面。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检查管理办法的定义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在企业中发挥着重要的作用。它能够明确各级管理人员和员工的职责权限，规范企业管理行为，提高工作效率；同时，它还能够加强企业内部的监督检查，及时发现问题并采取措施加以解决，确保企业各项工作的顺利进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检查管理办法的作用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检查管理办法概述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实践策略：构建高效检查管理体系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93" r="31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确保企业各项规章制度的贯彻执行，发现和纠正存在的问题，推动企业业绩的持续增长。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公正、客观、实事求是，以事实和数据为依据，遵循科学的方法和程序。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检查原则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明确检查目标与原则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根据企业实际情况和检查目标，制定详细的检查计划，包括检查的时间、地点、对象、方法等。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根据企业规模和业务特点，合理确定检查的周期和频率，确保检查的全面性和有效性。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制定详细检查计划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检查周期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检查内容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简化检查流程，减少不必要的环节和程序，提高检查效率。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方法创新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采用先进的检查方法和工具，如大数据分析、人工智能等，提高检查的准确性和科学性。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优化检查流程与方法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733" r="573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5207" b="1520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823" r="82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强化检查结果运用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结果反馈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及时向被检查部门和人员反馈检查结果，指出存在的问题和不足，提出改进意见和建议。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奖惩机制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建立检查结果与奖惩挂钩的机制，对表现优秀的部门和人员给予奖励，对存在问题的部门和人员进行问责和处罚。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根据检查结果和分析，不断完善和优化检查管理体系，推动企业业绩的持续增长。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绩效管理：提升企业业绩的关键手段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平衡计分卡（BSC）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从财务、客户、内部流程和学习与成长四个维度，全面评估企业绩效。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目标管理法（MBO）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设定明确、可衡量的目标，鼓励员工积极参与并实现目标。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关键绩效指标（KPI）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根据企业战略目标和部门职责，设定关键绩效指标，如销售额、利润率、客户满意度等。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7153" b="7153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设定合理的绩效指标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行为锚定等级评价法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根据员工的行为表现，将其绩效划分为不同等级，并给出相应的评价。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360度反馈法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通过上级、下级、同事和客户等多方面的反馈，全面评估员工绩效。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关键事件法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记录员工在关键事件中的表现，作为绩效评估的依据。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建立完善的绩效评估体系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上级与员工定期进行绩效面谈，就绩效结果和改进措施进行沟通。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定期绩效面谈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针对员工绩效不足之处，制定具体的改进计划，并提供必要的支持和辅导。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绩效改进计划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当员工对绩效评估结果有异议时，可通过申诉机制进行申诉和处理。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绩效申诉机制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绩效反馈与改进机制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https://d.book118.com/727003002136006033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2024-09-07T07:22:44.000</cp:lastPrinted>
  <dcterms:created xsi:type="dcterms:W3CDTF">2024-09-06T23:22:44Z</dcterms:created>
  <dcterms:modified xsi:type="dcterms:W3CDTF">2024-09-06T23:22:46Z</dcterms:modified>
</cp:coreProperties>
</file>