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69799-C555-4ABD-A8BC-68D87233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89611-F2BF-437F-9EAD-332CE766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9A502-28C5-4DF9-B0D6-2BB4C3312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EF065-5977-447D-89AA-9DC3CDB63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1B6A2-B233-4945-8062-70BF6CE7D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AD8D7-5990-449F-BF89-F6B4B555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E4E6B-51F2-4000-800F-31942AD4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66D2B-34FC-48F0-9547-7EEB15D29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22B5F-DBFB-4D7B-B84E-D69229020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1F579-40FA-445A-9153-159B11ED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22E6A-165F-4063-8B27-1004A2C4B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06143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医院车辆管理使用制度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医院车辆管理规定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医院车辆保养制度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医院车辆事故处理制度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医院车辆管理监督制度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随着医疗事业的不断发展，医院用车需求日益增加，车辆管理问题逐渐凸显。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医院车辆使用范围广，涉及医疗、行政、后勤等多个部门，管理难度较大。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规范医院车辆使用和管理，提高车辆使用效率。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保障医疗工作顺利进行，提升医院整体运营水平。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降低车辆管理成本，减少资源浪费。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医院车辆管理规定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医疗急救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用于将药品从仓库运送到各科室，确保药品供应及时。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药品配送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员工通勤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用于接送员工上下班，提高通勤效率。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用于紧急医疗救助和转运，确保患者得到及时救治。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用于将医疗设备从仓库运送到各科室，确保设备正常运行。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车辆使用范围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需要使用车辆的员工需提前向车辆管理部门提出申请。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车辆管理部门根据申请需求和车辆使用计划进行审核。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审核通过后，车辆管理部门会安排车辆并告知申请人使用时间和地点。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申请人按照安排的时间和地点使用车辆，并确保车辆安全。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车辆使用申请流程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https://d.book118.com/727006143135006053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2024-09-27T16:33:11.071</cp:lastPrinted>
  <dcterms:created xsi:type="dcterms:W3CDTF">2024-09-27T08:33:11Z</dcterms:created>
  <dcterms:modified xsi:type="dcterms:W3CDTF">2024-09-27T08:33:13Z</dcterms:modified>
</cp:coreProperties>
</file>