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84B67-FD66-4983-BEEA-0F6212D65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ED2F1-0DEF-406B-B45D-506B52A52C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227D8E-92B0-4591-B67C-0729948140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C13706-7ADA-443D-8E5A-0BC6F0215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64A0E0-4F37-45BD-A691-DF44F96F36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07E4AB-9563-4443-B306-BA3467D8A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B5FDAE-2A1B-410A-9A79-63EBFD63D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C3CEF0-DE9C-44EE-96CB-0F014264C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2EB7CB-657C-4AF3-BFD1-FB54F7B8D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2C3DD-F9A4-4BFA-844F-619125398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63E9DB-CAB7-4282-9634-B4032F42A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7012012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程序案例分析PPT\n## 1.护理程序的基本概念与重要性\n### 1.1护理程序的定义与实施过程\n### 1.2护理程序的核心要素与作用\n### 1.3护理程序在临床实践中的重要性\n## 2.护理程序案例分析的基本原则与方法\n### 2.1护理程序案例分析的目的与要求\n### 2.2护理程序案例分析的基本原则\n### 2.3护理程序案例分析的基本方法\n## 3.护理程序案例分析实例\n### 3.1病例介绍与护理需求评估\n### 3.2护理计划制定与实施\n### 3.3护理效果评价与持续改进\n## 4.护理程序案例分析中的常见问题与解决策略\n### 4.1护理程序案例分析中的常见问题\n### 4.2护理程序案例分析中的解决策略\n### 4.3护理程序案例分析中的经验教训\n## 5.护理程序案例分析的未来发展趋势与挑战\n### 5.1护理程序案例分析的未来发展趋势\n### 5.2护理程序案例分析面临的挑战\n### 5.3提升护理程序案例分析能力的建议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护理程序案例分析PPT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护理程序的基本概念与重要性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3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护理程序是一种系统性的方法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用于评估患者的需求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评价护理效果</a:t>
                </a:r>
                <a:endParaRPr/>
              </a:p>
            </p:txBody>
          </p:sp>
        </p:grpSp>
        <p:grpSp>
          <p:nvGrpSpPr>
            <p:cNvPr id="176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护理程序的实施过程包括五个步骤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实施护理措施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评价护理效果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持续改进护理过程</a:t>
                </a:r>
                <a:endParaRPr/>
              </a:p>
            </p:txBody>
          </p:sp>
        </p:grpSp>
        <p:grpSp>
          <p:nvGrpSpPr>
            <p:cNvPr id="179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护理程序的核心是护理诊断和护理措施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护理诊断是对患者健康问题的描述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护理措施是针对护理诊断制定的解决方案</a:t>
                </a:r>
                <a:endParaRPr/>
              </a:p>
            </p:txBody>
          </p:sp>
        </p:grpSp>
      </p:grpSp>
      <p:sp>
        <p:nvSpPr>
          <p:cNvPr id="18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护理程序的定义与实施过程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护理程序的核心要素包括：</a:t>
                </a:r>
                <a:endParaRPr/>
              </a:p>
            </p:txBody>
          </p:sp>
          <p:sp>
            <p:nvSpPr>
              <p:cNvPr id="1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护理评价</a:t>
                </a:r>
                <a:endParaRPr/>
              </a:p>
            </p:txBody>
          </p:sp>
          <p:sp>
            <p:nvSpPr>
              <p:cNvPr id="1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护理程序的作用：</a:t>
                </a:r>
                <a:endParaRPr/>
              </a:p>
            </p:txBody>
          </p:sp>
          <p:sp>
            <p:nvSpPr>
              <p:cNvPr id="1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保证患者安全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促进护理专业发展</a:t>
                </a:r>
                <a:endParaRPr/>
              </a:p>
            </p:txBody>
          </p:sp>
          <p:sp>
            <p:nvSpPr>
              <p:cNvPr id="1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护理程序的核心要素与作用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护理程序在临床实践中的重要性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护理程序是临床实践的基础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帮助护士全面了解患者的需求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有助于制定个性化的护理计划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提高护理工作的针对性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护理程序有助于提高护理质量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系统性的护理过程可以减少护理差错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护理程序的持续改进有助于提高护理水平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护理程序的实施有助于实现护理目标</a:t>
                </a:r>
                <a:endParaRPr/>
              </a:p>
            </p:txBody>
          </p:sp>
          <p:pic>
            <p:nvPicPr>
              <p:cNvPr id="21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护理程序案例分析的基本原则与方法</a:t>
            </a:r>
            <a:endParaRPr/>
          </a:p>
        </p:txBody>
      </p:sp>
      <p:sp>
        <p:nvSpPr>
          <p:cNvPr id="21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护理程序案例分析的目的与要求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护理程序案例分析的目的：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提高护士的临床思维能力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培养护士的批判性思维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提高护理程序的实施效果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护理程序案例分析的要求：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紧密结合临床实践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分析案例的真实性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从多个角度进行案例分析</a:t>
                </a:r>
                <a:endParaRPr/>
              </a:p>
            </p:txBody>
          </p:sp>
          <p:pic>
            <p:nvPicPr>
              <p:cNvPr id="22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客观性原则：</a:t>
                </a:r>
                <a:endParaRPr/>
              </a:p>
            </p:txBody>
          </p:sp>
          <p:sp>
            <p:nvSpPr>
              <p:cNvPr id="23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以事实为依据，避免主观臆断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全面了解案例的背景信息</a:t>
                </a:r>
                <a:endParaRPr/>
              </a:p>
            </p:txBody>
          </p:sp>
        </p:grpSp>
        <p:grpSp>
          <p:nvGrpSpPr>
            <p:cNvPr id="23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动态性原则：</a:t>
                </a:r>
                <a:endParaRPr/>
              </a:p>
            </p:txBody>
          </p:sp>
          <p:sp>
            <p:nvSpPr>
              <p:cNvPr id="23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考虑患者病情的变化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关注护理程序的动态过程</a:t>
                </a:r>
                <a:endParaRPr/>
              </a:p>
            </p:txBody>
          </p:sp>
        </p:grpSp>
        <p:grpSp>
          <p:nvGrpSpPr>
            <p:cNvPr id="23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批判性原则：</a:t>
                </a:r>
                <a:endParaRPr/>
              </a:p>
            </p:txBody>
          </p:sp>
          <p:sp>
            <p:nvSpPr>
              <p:cNvPr id="24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对护理程序进行深入的分析和评价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发现问题并提出改进意见</a:t>
                </a:r>
                <a:endParaRPr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护理程序案例分析的基本原则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护理程序案例分析的基本方法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6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选择合适的案例：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选择具有代表性的案例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选择具有挑战性的案例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1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2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分析案例的关键环节：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护理评估的准确性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护理诊断的合理性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护理计划的全面性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护理实施的有效性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护理评价的客观性</a:t>
                </a:r>
                <a:endParaRPr/>
              </a:p>
            </p:txBody>
          </p:sp>
          <p:pic>
            <p:nvPicPr>
              <p:cNvPr id="2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6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提出改进意见：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针对案例分析中发现的问题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提出切实可行的改进措施</a:t>
                </a:r>
                <a:endParaRPr/>
              </a:p>
            </p:txBody>
          </p:sp>
          <p:pic>
            <p:nvPicPr>
              <p:cNvPr id="26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护理程序案例分析实例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病例介绍：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患者年龄、性别、病史等信息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患者的病情和主要健康问题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护理需求评估：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评估患者的生理、心理、社会需求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确定患者的护理目标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病例介绍与护理需求评估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https://d.book118.com/727012012153006043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护理程序案例分析PPT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2024-09-17T21:21:52.271</cp:lastPrinted>
  <dcterms:created xsi:type="dcterms:W3CDTF">2024-09-17T13:21:52Z</dcterms:created>
  <dcterms:modified xsi:type="dcterms:W3CDTF">2024-09-17T13:21:54Z</dcterms:modified>
</cp:coreProperties>
</file>