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EC15C-EEE1-413C-8D4D-BC4C39144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FE4E8-8699-477E-95B2-C30B4B97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25C3F-581A-406A-A8E5-7D75A02C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9714-F527-455F-A2F7-A8A66573A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B524E-D153-4C77-BDEE-B6394CEC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34DE6-A0C2-4AE4-A12A-9C7262848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81468-52F3-43CA-A50E-1E6E220D7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6CE79-2E18-4130-B3C8-2B038909C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9500D-F9E1-4889-8F3D-2314BB7C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C7B80-9B0B-45B5-9411-0FC819A8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5A103-D0B2-451D-950E-BED8B977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12021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学会放松调整心理状态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认知重构与放松技巧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情绪管理与心理调适方法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兴趣爱好与休闲活动推荐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放松有助于缓解心理压力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当人们处于放松状态时，身体的紧张感减轻，心理压力得到缓解，有助于改善焦虑、抑郁等心理问题。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放松可促进身心健康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放松不仅有益于心理健康，还可降低血压、减轻疼痛、增强免疫力等，对身体健康也有积极影响。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放松与心理健康关系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现代社会的快节奏和高竞争使得工作压力越来越大，长期承受工作压力容易导致身心疲惫、情绪不稳等问题。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社交媒体的普及使得人们更加注重他人评价，同时人际关系也变得更加复杂，处理不好容易引发心理压力。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经济不景气、房价高涨等问题使得经济压力成为许多人的沉重负担，长期承受经济压力容易导致焦虑、抑郁等心理问题。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环境污染、食品安全等问题使得人们更加注重健康问题，而健康问题也容易引发心理压力，如担心生病、恐惧死亡等。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健康压力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现代社会压力来源及影响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认知重构与放松技巧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76" b="176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认知重构是指通过改变个体对压力事件或情境的看法和解释，从而调整其情绪和行为反应的一种心理干预方法。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通过教育、心理咨询等方式，帮助个体识别并纠正错误的思维模式，建立积极的认知模式，以更好地应对压力和挑战。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认知重构理论及实践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认知重构的实践应用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通过缓慢而深长的呼吸，降低交感神经的兴奋性，减轻紧张和焦虑情绪。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通过集中注意力和意识，达到身心放松和内心平静的状态，有助于缓解压力和焦虑。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深呼吸、冥想等放松技巧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通过系统地紧张和松弛身体各部位的肌肉群，帮助个体感知并控制自身的肌肉紧张程度，从而达到放松身心的目的。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可应用于缓解焦虑、失眠、肌肉紧张等问题。在实施过程中，需要遵循一定的步骤和注意事项，如选择合适的环境和时间、按照指导语进行练习等。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渐进性肌肉松弛法的实践应用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情绪管理与心理调适方法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培养对自己和他人情绪的敏感度，学会分辨不同的情绪类型。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429" b="144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情绪日记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通过言语、表情、肢体动作等方式，恰当地表达自己的情绪。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记录每天的情绪变化，有助于更好地认识和理解自己的情绪。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情绪识别与表达技巧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关注生活中的美好事物，培养感恩的心态，有助于提高幸福感。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学会从积极的角度看待问题，培养乐观的思考方式。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设定目标并鼓励自己努力实现，通过自我激励保持积极情绪。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积极情绪培养策略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125" b="11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压力应对策略及心理调适方法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了解压力来源和影响，学会识别自己面临的压力。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合理安排工作和生活时间，避免过度承载压力。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掌握深呼吸、渐进性肌肉松弛等放松技巧，有助于缓解紧张情绪。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与亲朋好友分享心情和困扰，寻求他们的理解和支持。同时，也可以寻求专业心理咨询师的帮助。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时间管理与工作效率提升途径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时间管理原则和方法论述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有效的时间管理能够帮助我们更好地规划和利用时间，提高工作效率，减少压力和焦虑。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时间管理的基本原则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包括设定明确目标、制定计划、优先级排序、合理分配时间、避免拖延等。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如番茄工作法、四象限法、时间矩阵等，可根据个人习惯和实际需求选择适合自己的方法。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https://d.book118.com/727012021006006034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2024-09-07T17:16:00.070</cp:lastPrinted>
  <dcterms:created xsi:type="dcterms:W3CDTF">2024-09-07T09:16:00Z</dcterms:created>
  <dcterms:modified xsi:type="dcterms:W3CDTF">2024-09-07T09:16:02Z</dcterms:modified>
</cp:coreProperties>
</file>