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3C21FAB-EEE8-47F0-BA17-51B678B46A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D8A73B-23E0-481C-AA82-E7E8608B23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FA522B4-C761-4D58-B71B-E06226981F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B6B8B8C-7FF8-4177-9EBB-53BA7F9847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05C02B2-2847-49BC-AD4A-8ED9CD4C99B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0EE66D5-EB76-4E04-9517-25DE690E792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797F51C-C935-4A0F-8219-803481BEEED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7E2BF33-2476-4CFA-B7CA-C9CB7CEB12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DEDB02-3608-40CD-93E5-BAE5F56B1E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662403-4408-40D6-8A18-C058EBCDD8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6D61C9-E991-4CA5-8BB4-6427AF8D86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7020035002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妇产科护理实践指导</a:t>
            </a:r>
          </a:p>
        </p:txBody>
      </p:sp>
      <p:sp>
        <p:nvSpPr>
          <p:cNvPr id="3" name="TextBox 3"/>
          <p:cNvSpPr txBox="1"/>
          <p:nvPr/>
        </p:nvSpPr>
        <p:spPr>
          <a:xfrm>
            <a:off x="1204346" y="4948612"/>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alpha val="100000"/>
                  </a:schemeClr>
                </a:solidFill>
                <a:latin typeface="Microsoft Yahei"/>
                <a:ea typeface="Microsoft Yahei"/>
                <a:cs typeface="Microsoft Yahei"/>
              </a:rPr>
              <a:t>汇报人：XXX</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04346" y="5502858"/>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alpha val="100000"/>
                  </a:schemeClr>
                </a:solidFill>
                <a:latin typeface="Microsoft Yahei"/>
                <a:ea typeface="Microsoft Yahei"/>
                <a:cs typeface="Microsoft Yahei"/>
              </a:rPr>
              <a:t>2024-01-03</a:t>
            </a:r>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妇产科护理基础知识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妇产科常见疾病的护理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妇产科护理技能与实践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妇产科护理伦理与法律责任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妇产科护理教育与培训</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妇产科护理基础知识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妇产科护理是一门专注于女性生殖系统健康的专业护理学科，主要关注女性在围产期、妇科疾病、妊娠和分娩等阶段的护理需求。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职责</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妇产科护理人员需提供全面的护理服务，包括产前保健、产后护理、妇科疾病管理以及性健康咨询等，旨在促进女性健康、预防疾病和保障母婴安全。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妇产科护理的定义与职责</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520" b="252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妇产科护理的基本原则</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尊重隐私</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妇产科护理实践中，尊重患者的隐私和尊严至关重要，护理人员需采取措施保护患者隐私，并确保患者能够自由地表达需求和意愿。</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整体护理</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妇产科护理需从整体角度出发，关注患者的生理、心理和社会需求，采取综合性的护理措施，以促进患者的全面康复。</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科学严谨</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妇产科护理实践需遵循科学原则，严谨的护理操作和规范的管理制度是保障患者安全和健康的重要基础。</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5917" r="15917"/>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妇产科护理起源于古代，随着医学的进步和社会的发展，逐渐发展成为一门专业学科。在历史上，妇产科护理经历了多个发展阶段，包括家庭护理、医院护理、专业化发展等。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历史</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随着医学科技的进步和社会需求的变化，妇产科护理也在不断发展。未来，妇产科护理将更加注重预防保健、人性化服务、跨学科合作等方面的发展，以满足日益增长的健康需求。</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妇产科护理的历史与发展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妇产科常见疾病的护理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妊娠期高血压疾病是孕妇常见的并发症，对母婴健康有较大影响，需要采取有效的护理措施。</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监测孕妇的血压情况，评估孕妇的病情状况，提供心理支持，指导孕妇合理饮食和休息，遵医嘱治疗，密切观察病情变化，预防子痫的发生。</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妊娠期高血压疾病的护理</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3344" r="2334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产褥感染是分娩后常见的并发症，需要采取有效的护理措施预防感染。</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保持产房环境清洁卫生，定期消毒，注意产妇的卫生和清洁，监测产妇的体温和血象情况，遵医嘱给予抗感染治疗，提供心理支持。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产褥感染的护理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产后抑郁的护理</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产后抑郁是常见的心理问题，需要采取有效的护理措施缓解抑郁症状。</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提供心理支持和疏导，鼓励产妇表达情感和感受，指导产妇进行放松训练和自我调节，与家人共同参与照顾婴儿，必要时寻求专业心理咨询和治疗。</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子宫肌瘤是常见的妇科疾病，需要采取有效的护理措施缓解症状。</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注意观察病情变化，定期进行妇科检查和超声检查，根据病情制定合理的治疗方案，提供心理支持，指导患者保持健康的生活方式。</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子宫肌瘤的护理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https://d.book118.com/727020035002006031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2024-09-02T22:12:37.722</cp:lastPrinted>
  <dcterms:created xsi:type="dcterms:W3CDTF">2024-09-02T14:12:37Z</dcterms:created>
  <dcterms:modified xsi:type="dcterms:W3CDTF">2024-09-02T14:12:39Z</dcterms:modified>
</cp:coreProperties>
</file>