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1D40D-E8F6-420A-9E8B-8A0C196E0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26F5D-26B8-4F19-B070-DD49EB550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92050-00AF-437B-A0D7-E14F2E8C7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8F439F-13FE-40FA-AFCD-B2DCE73C3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E91D7D-7B92-4EE2-A6F1-A1270B7BB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ADEF38-8CE0-44B3-8102-7F3947A85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3548DA-F409-41A5-9360-0462A024A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C1F374-A31E-4A69-915A-D5DF4D4A5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376B9C-FAF1-432B-A47D-D1E664C39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DB482-6925-4135-883F-E6DCBE084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D66F7-6AA1-4E2E-955F-C60F8805C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201350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心理健康调适讲座总结报告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心理健康调适讲座内容概述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参与人员反馈与互动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讲座效果评估与反思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1" r="96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讲座背景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当前社会压力与日俱增，心理健康问题日益突出，越来越多的人开始关注心理健康调适的重要性。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随着人们对心理健康的关注度提高，各种心理健康调适讲座应运而生，旨在普及心理健康知识，帮助人们更好地应对生活中的压力和挑战。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209" r="19209"/>
          <a:stretch>
            <a:fillRect/>
          </a:stretch>
        </p:blipFill>
        <p:spPr>
          <a:xfrm>
            <a:off x="1241255" y="1314002"/>
            <a:ext cx="2902137" cy="509023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cxnSp>
        <p:nvCxnSpPr>
          <p:cNvPr id="24" name="Connector 24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Freeform 27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提高公众对心理健康的认知和理解，帮助人们正确看待心理问题，减少对心理问题的歧视和误解。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传授实用的心理健康调适技巧和方法，帮助听众在日常生活中更好地应对压力、焦虑、抑郁等心理问题。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促进社会对心理健康的关注和支持，推动相关政策和服务的完善，为更多人提供心理援助和支持。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心理健康调适讲座内容概述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129" r="39129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心理健康是指个体在心理、情感和行为上都能够保持良好的状态，能够适应环境并有效地应对生活中的挑战。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心理健康对于个人的幸福感、生活质量和人际关系至关重要，同时也有助于提高个人的创造力和生产力。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常见心理问题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讲座介绍了常见的心理问题，如焦虑、抑郁、压力等，以及这些问题的表现和影响。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介绍认知行为疗法的基本原理和应用，帮助听众了解如何通过改变思维方式来缓解负面情绪和行为。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放松训练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积极心理建设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教授渐进性肌肉放松和深呼吸等放松技巧，帮助听众缓解紧张和焦虑。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强调积极心态和自我激励的重要性，提供了一些实用的方法来培养乐观和自信。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调适方法介绍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72" r="287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一位职场人士因工作压力导致的焦虑和抑郁，通过认知行为疗法和放松训练逐渐恢复心理健康。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一位学生面临考试压力，通过积极心理建设和合理规划时间，成功应对挑战并取得好成绩。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实际案例分享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参与人员反馈与互动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参与人员情况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参与人数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本次讲座共有100人参与，其中50人为学生，30人为教师，20人为家长。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参与者的年龄范围从18岁到60岁，其中20-30岁年龄段的人数最多。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参与人数中男女比例大致相当，女性略多于男性。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https://d.book118.com/727020135002006051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2024-09-23T17:54:23.304</cp:lastPrinted>
  <dcterms:created xsi:type="dcterms:W3CDTF">2024-09-23T09:54:23Z</dcterms:created>
  <dcterms:modified xsi:type="dcterms:W3CDTF">2024-09-23T09:54:25Z</dcterms:modified>
</cp:coreProperties>
</file>