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D33F9-F93A-4096-B7BA-FB943DF4F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C05F5-295B-4D2A-B3FD-51CC4FF3F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3F39D-1949-4701-983C-EC74177AF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925465-B39E-43C0-BE31-C5303A4CC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159C9A-FE42-4C8A-9334-EBA5A91AB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C23A08-30D5-4129-BEA8-F452DC494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EE4823-43DB-4B00-988D-E56139FD5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D053A5-9E3A-42A8-9F5B-8706AA004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D4B8CA-2E8E-4D38-84AD-8DE294491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8EA847-0B6E-4782-BC5E-08E55C7D2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C3B8E-2EA6-4F3A-B73A-55A240072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021136034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疾病预防与控制的监测和评估技术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监测与评估在疾病预防与控制中的应用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监测与评估的挑战和解决方案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提高公众健康水平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通过监测和评估技术，及时发现和控制疾病的传播，降低疾病对公众健康的威胁。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应对突发公共卫生事件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建立快速、准确的监测和评估机制，为政府和卫生部门提供决策支持，有效应对突发公共卫生事件。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推动医疗卫生事业发展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不断完善疾病预防与控制的监测和评估技术，提高医疗卫生服务质量和效率，推动医疗卫生事业发展。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保障人民生命安全和身体健康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疾病预防与控制是保障人民生命安全和身体健康的重要措施，通过监测和评估技术可以及早发现和控制疾病的传播，减少疾病对人民的危害。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促进社会经济发展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疾病对人类社会经济发展造成巨大影响，通过加强疾病预防与控制，可以减少疾病对社会经济的冲击，促进社会稳定和经济发展。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维护国家安全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突发公共卫生事件往往对国家安全和稳定造成威胁，通过疾病预防与控制的监测和评估技术，可以及时发现和控制疫情，维护国家安全和社会稳定。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疾病预防与控制的重要性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监测技术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疫情预测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利用数学模型和统计学方法，对疫情发展趋势进行预测和预警。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疫情报告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通过医疗机构、实验室、公共卫生机构等渠道收集疫情信息，及时报告和分析疫情动态。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疫情调查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开展流行病学调查，了解疫情发生的时间、地点、人群分布、传播途径等情况。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疫情监测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通过实验室检测和分析，确定病原体的种类、型别、毒力等特征。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病原学监测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检测人群免疫水平，评估疫苗接种效果和群体免疫屏障的建立情况。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免疫学监测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167" r="171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对病原体进行药物敏感性试验，指导临床合理用药和防控策略的制定。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药物敏感性监测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实验室监测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症状监测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通过观察人群症状表现，及时发现异常情况并采取相应措施。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对生活环境、工作场所等进行定期检测，了解环境中有害因素的分布情况。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行为监测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调查人群的健康相关行为，如饮食、运动、吸烟等，为制定干预措施提供依据。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现场监测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评估技术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通过流行病学调查、实验室检测等手段，识别可能导致疾病发生的危险因素。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对识别出的危险因素进行定量或定性分析，评估其对疾病发生的影响程度和可能性。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风险预测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基于历史数据和风险分析结果，预测未来疾病发生的趋势和规模，为制定预防措施提供依据。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对实施的预防和控制措施进行效果评估，包括措施的执行情况、覆盖范围和效果等。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干预措施效果评估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通过监测疾病发病率和死亡率的变化，评估预防和控制措施的效果。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疾病发病率和死亡率评估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评估预防和控制措施对人群健康相关行为的影响，如吸烟、饮食、运动等。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健康相关行为改变评估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效果评估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939" r="12939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对预防和控制措施所需投入的人力、物力、财力等进行估算，包括直接成本和间接成本。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成本估算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基于效果评估结果，对预防和控制措施产生的健康收益进行估算，包括减少的发病例数、死亡例数等。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将成本估算和效果评估结果进行比较，分析预防和控制措施的成本效益比，为决策者提供经济学依据。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成本效益比较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成本效益分析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https://d.book118.com/727021136034006053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2024-09-27T00:24:43.188</cp:lastPrinted>
  <dcterms:created xsi:type="dcterms:W3CDTF">2024-09-26T16:24:43Z</dcterms:created>
  <dcterms:modified xsi:type="dcterms:W3CDTF">2024-09-26T16:24:45Z</dcterms:modified>
</cp:coreProperties>
</file>