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2534A8-469C-423A-95E7-22865CCF2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41CEB9-7E2B-4FA5-9120-1FC0425FF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2A2926-805C-4CAC-88D5-73DDA8E93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279BD8-D605-43F9-966B-A5E1F2C50C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823DE5-B3FF-4D91-B86D-84A15B69CE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A1CBD6-D591-4EFC-9205-AADC861DE0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1A5684-19F3-4EB0-A291-69C98DED6F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3B881F-FB14-40F5-BF74-3FAC7859E0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F9B1CC-98D8-4046-AAB8-3495BF305C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98D21-19F3-49AB-82FA-7928D4F68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5FFB81-3F55-4352-B45E-0CF41F376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022041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手卫生在康复护理中的作用</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手卫生与康复护理关系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手卫生在康复护理中实践应用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手卫生在康复护理中效果评价</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手卫生在康复护理中挑战与解决方案</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康复护理是医疗体系重要组成部分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随着医疗水平的提高，康复护理在医疗体系中的地位日益凸显，对于患者康复和生活质量提高具有重要意义。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手卫生是预防医院感染的有效措施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医院感染是医疗过程中的常见问题，手卫生作为预防医院感染的最基本、最有效的措施之一，对于保障患者安全至关重要。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手卫生在康复护理中的特殊作用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康复护理涉及大量接触患者的操作，手卫生对于减少交叉感染、促进患者康复具有不可替代的作用。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手卫生定义及重要性</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手卫生定义：手卫生是为洗手、卫生手消毒和外科手消毒的总称。手卫生主要是针对医护人员在工作中存在的交叉感染的风险而采取的措施，是医院感染控制的重要手段。通过手卫生，可以有效地降低医院感染的发生率，保障患者的安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减少病原体传播：医护人员的手是病原体传播的主要途径之一。保持手部清洁可以有效地减少病原体的传播，从而降低医院感染的发生率。</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预防交叉感染：在康复护理过程中，医护人员需要接触多位患者，如果不注意手卫生，就容易造成交叉感染。通过加强手卫生管理，可以有效地预防交叉感染的发生。</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提高医疗质量：手卫生作为医疗过程中的基本措施之一，对于提高医疗质量具有重要意义。医护人员通过执行手卫生规范，可以确保医疗操作的清洁和安全，从而提高患者的治疗效果和满意度。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手卫生与康复护理关系</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部分医护人员对手卫生的重要性认识不足，缺乏主动洗手的意识。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手卫生意识不足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69" b="26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手卫生设施不完善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76" r="1247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手卫生培训不足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部分医疗机构手卫生设施不足，如洗手液、干手设施等配备不全，影响手卫生执行。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医护人员手卫生相关培训不足，缺乏正确的洗手方法和时机等知识的了解。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康复护理中手卫生现状分析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降低医院感染率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提高护理质量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增强患者信任度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促进康复效果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手卫生对康复护理影响研究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通过加强手卫生管理，可以有效降低康复护理过程中医院感染的发生率，保障患者安全。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医护人员执行手卫生规范，可以增强患者对医护人员的信任度，提高患者满意度。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手卫生是康复护理中的基础措施之一，执行良好的手卫生可以降低交叉感染的风险，提高护理质量。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手卫生可以降低患者感染的风险，减少并发症的发生，从而促进患者的康复效果。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手卫生在康复护理中实践应用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01" b="6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2060" r="120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洗手方法与技巧培训</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六步洗手法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采用六步洗手法进行手部清洁，包括掌心相对搓揉、手指交叉搓揉、掌心对手背搓揉等步骤，确保全面清洁手部。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注意事项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在培训过程中强调洗手的重要性，指导护理人员掌握正确的洗手方法和技巧，避免遗漏和敷衍。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定期考核</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定期对护理人员进行洗手方法和技巧的考核，确保每位护理人员都能熟练掌握并正确应用。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选择对皮肤刺激性小、广谱杀菌且持久性强的消毒剂，如含氯消毒剂、醇类消毒剂等。</a:t>
            </a:r>
          </a:p>
        </p:txBody>
      </p:sp>
      <p:pic>
        <p:nvPicPr>
          <p:cNvPr id="4" name="Picture 4"/>
          <p:cNvPicPr>
            <a:picLocks noChangeAspect="1"/>
          </p:cNvPicPr>
          <p:nvPr/>
        </p:nvPicPr>
        <p:blipFill>
          <a:blip r:embed="rId2"/>
          <a:srcRect t="13792" b="13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消毒剂种类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指导护理人员正确使用消毒剂，包括消毒剂的稀释比例、浸泡时间、擦拭方法等。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使用方法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提醒护理人员在使用消毒剂时注意个人防护，避免对皮肤和眼睛造成刺激和损伤。</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注意事项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消毒剂选择及使用注意事项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在进行康复护理操作前，护理人员应佩戴一次性手套，以减少手部细菌对患者的交叉感染风险。</a:t>
            </a:r>
          </a:p>
        </p:txBody>
      </p:sp>
      <p:pic>
        <p:nvPicPr>
          <p:cNvPr id="6" name="Picture 6"/>
          <p:cNvPicPr>
            <a:picLocks noChangeAspect="1"/>
          </p:cNvPicPr>
          <p:nvPr/>
        </p:nvPicPr>
        <p:blipFill>
          <a:blip r:embed="rId2"/>
          <a:srcRect l="15792" r="15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使用时机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根据手套的破损情况、污染程度以及护理操作的性质，及时更换一次性手套，确保手套的防护效果。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更换频率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6299" b="629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在使用一次性手套时，应注意检查手套的完整性，避免使用破损或漏气的手套。同时，在更换手套前应彻底清洁双手。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注意事项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一次性手套使用时机和更换频率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https://d.book118.com/727022041065006035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2024-09-09T22:15:40.327</cp:lastPrinted>
  <dcterms:created xsi:type="dcterms:W3CDTF">2024-09-09T14:15:40Z</dcterms:created>
  <dcterms:modified xsi:type="dcterms:W3CDTF">2024-09-09T14:15:42Z</dcterms:modified>
</cp:coreProperties>
</file>