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7E9A5-0E97-4CB4-B896-BEC4DEFB8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E1CE8-C1AD-43E5-B0A2-914F9FDF3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2988F-9D1A-4740-9AC6-CE0A4C4B3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F1963-41ED-4977-B075-CC59F9F7C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6B2859-A0DC-4BB4-ABAA-D18DBD0EE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F9D4D0-620C-4BBD-BE89-F3E4C107C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F69EF7-0A80-4FA0-8928-70B41505D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DF596-D380-461E-8C42-46C30DB53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EFAFC-1067-4799-A6E5-44C5BA632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342B1-7158-48C7-B155-82A91D100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15C02-DEE2-4FE6-826E-6D0D0595F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22042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党委工作计划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党委工作总体要求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加强党的政治建设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推进党的组织建设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加强党的作风建设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推进党的制度建设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加强党委自身建设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党委工作计划旨在确保党的路线、方针、政策和决策部署得到全面有效的贯彻。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贯彻党的方针政策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推动经济社会发展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加强党的建设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1125" b="21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通过党委的领导和协调，促进经济、政治、文化、社会和生态文明建设，实现全面协调可持续发展。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提高党的执政能力和领导水平，保持党的先进性和纯洁性，增强党的创造力、凝聚力、战斗力。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完善党内法规制度体系，推进党的建设制度化、规范化、程序化。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反腐倡廉建设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加强党风廉政建设和反腐败斗争，营造风清气正的良好政治生态。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作风建设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落实中央八项规定精神，持续改进作风，密切党群干群关系。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政治建设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坚持党的全面领导，加强党的政治建设，确保党的路线方针政策得到贯彻执行。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组织建设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优化组织设置，加强党员队伍建设，提高党员素质和组织力。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工作计划的范围和重点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党委工作总体要求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坚持稳中求进工作总基调，坚持新发展理念，坚持以供给侧结构性改革为主线，推动高质量发展。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坚持以习近平新时代中国特色社会主义思想为指导，全面贯彻落实党的十九大和十九届二中、三中、四中全会精神，增强“四个意识”、坚定“四个自信”、做到“两个维护”。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坚持以人民为中心的发展思想，践行全心全意为人民服务的根本宗旨，把党的群众路线贯彻到治国理政全部活动之中。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3579" r="3579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2044" r="2044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指导思想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基本原则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坚持党的领导，加强党的建设。坚决维护党中央权威和集中统一领导，确保党的路线方针政策和决策部署贯彻落实。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坚持全面从严治党，以党的政治建设为统领，全面推进党的各方面建设。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坚持民主集中制，完善落实“两个维护”的制度机制，严格执行向党中央请示报告制度。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坚持围绕中心、服务大局，把党的政治优势、组织优势转化为发展优势。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33" r="12333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17" r="191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政治建设取得新成效。党员干部思想政治素质明显提高，党的政治领导力、思想引领力、群众组织力、社会号召力显著增强。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作风建设持续深化。形式主义、官僚主义等“四风”问题得到有效整治，党员干部作风明显转变。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主要目标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组织建设全面加强。基层党组织组织力、凝聚力、战斗力进一步提升，党员队伍结构更加优化、素质更加过硬。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反腐败斗争压倒性胜利巩固发展。不敢腐、不能腐、不想腐一体推进取得重大成果，廉洁从政氛围更加浓厚。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加强党的政治建设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坚决做到“两个维护”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把维护习近平总书记核心地位作为最大的政治、最重要的政治纪律和政治规矩，始终在政治立场、政治方向、政治原则、政治道路上同以习近平同志为核心的党中央保持高度一致。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坚决维护习近平总书记党中央的核心、全党的核心地位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完善落实“两个维护”的制度机制，严格执行向党中央请示报告制度，健全维护党的集中统一的组织制度，确保党中央政令畅通、令行禁止。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坚决维护党中央权威和集中统一领导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14" r="319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169" r="1916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17" r="317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坚持把政治纪律放在首位，深入开展政治纪律教育，引导党员干部增强“四个意识”，坚定“四个自信”，做到“两个维护”。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严明政治纪律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加强党的政治规矩教育，引导党员干部牢记“五个必须”，防止“七个有之”，切实维护党章的严肃性和权威性。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严明政治规矩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严明党的政治纪律和政治规矩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深入开展党史、新中国史、改革开放史、社会主义发展史教育，引导党员干部树立正确的历史观、民族观、国家观、文化观。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结合庆祝中国共产党成立100周年等重大活动，深入开展理想信念教育，引导党员干部牢记初心使命，坚定理想信念，增强“四个自信”。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加强党性教育和理想信念教育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加强理想信念教育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加强党性教育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推进党的组织建设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加强基层党组织建设，提升基层党组织的组织力和凝聚力，确保党的路线方针政策和各项工作任务在基层得到有效落实。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提升组织力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加强对党员的教育和管理，提高党员素质，增强党员党性观念和组织纪律性。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加强党员教育管理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鼓励基层党组织创新工作方式和活动内容，以适应新时代的发展要求。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推进基层党建创新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加强基层党组织建设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https://d.book118.com/727022042066006033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2024-09-06T21:41:51.284</cp:lastPrinted>
  <dcterms:created xsi:type="dcterms:W3CDTF">2024-09-06T13:41:51Z</dcterms:created>
  <dcterms:modified xsi:type="dcterms:W3CDTF">2024-09-06T13:41:53Z</dcterms:modified>
</cp:coreProperties>
</file>