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4D57F-2FFB-4193-86CA-4C081808D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CF74E-4E7F-4A30-B9DB-57044E10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9E3DA-401F-4584-AA64-82F6B65BC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AE296-7EE4-4B07-B10E-93564D33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19C936-88FD-495A-B823-55E72245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DD708-DB76-4CD1-901D-F1538933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01501-8F2C-45D9-8010-F7EBAF2F8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03D52-B552-4B7F-BEAB-C81FE498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855A7-CBA5-4C6C-8A6C-6D3649D71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03DF7-DABF-4569-B4D9-9689DE24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72808-2588-4A58-A03A-FF8CBEA8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230451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《高考诗歌鉴赏讲解》ppt课件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诗歌鉴赏的基本知识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高考诗歌鉴赏的答题技巧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高考诗歌鉴赏真题解析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高考诗歌鉴赏模拟试题及答案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掌握诗歌鉴赏的基本概念和术语。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能够理解诗歌的主题、意境、意象和修辞手法。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能够分析诗歌的结构和语言特点，并作出合理的评价。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高考诗歌鉴赏的考试要求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45" b="1624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497" b="1549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3691" b="369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理解诗歌主题和情感的准确性（20%）。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分析诗歌语言、意象和修辞手法的深度（30%）。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评价诗歌结构和技巧的专业性（30%）。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表达清晰、逻辑严谨、文采优美的程度（20%）。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高考诗歌鉴赏的评分标准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高考诗歌鉴赏的常见题型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描述诗歌中的景象或场景，并分析其特点。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分析诗歌中的意象和象征意义，探讨其深层含义。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评价诗歌的语言风格和修辞手法，说明其效果。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分析诗歌的主题和情感，探讨其意义和价值。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诗歌鉴赏的基本知识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韵律和节奏是诗歌的骨架，通过韵律和节奏的变化，可以传达出诗歌的情感和意义。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诗歌的韵律通常是指押韵的情况，通过押韵可以增强诗歌的音韵美感。节奏则是指诗歌的停顿和语调，通过节奏的变化可以表现出诗歌的情感和意义。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了解诗歌的韵律和节奏是鉴赏诗歌的重要基础，可以帮助我们更好地理解诗歌的内涵和美感。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在鉴赏诗歌时，要注意韵律和节奏的变化，通过朗读和吟诵来感受诗歌的韵味和美感。同时，要注意诗歌中语调的变化，通过语调的变化来理解诗歌的情感和意义。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诗歌的韵律和节奏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意象和意境是诗歌中重要的表现手法，通过意象和意境可以传达出诗歌的情感和意义。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了解诗歌的意象和意境是鉴赏诗歌的重要环节，可以帮助我们更好地理解诗歌的内涵和美感。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在鉴赏诗歌时，要注意分析意象和意境的表现手法，通过分析意象和意境来理解诗歌的情感和意义。同时，要注意体会诗歌所营造的氛围和情感空间，感受诗歌的美感和情感。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意象是指诗歌中具体的形象或事物，通过意象可以表现出诗歌的情感和意义。意境则是指诗歌所营造的氛围和情感空间，通过意境可以表现出诗歌的情感和意义。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诗歌的意象和意境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表现手法和修辞手法是诗歌中重要的艺术手段，通过表现手法和修辞手法可以增强诗歌的艺术效果。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表现手法是指诗歌中运用的一些特殊手法，如象征、暗示、拟人等。修辞手法则是指一些常见的修辞技巧，如比喻、排比、对偶等。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了解诗歌的表现手法和修辞手法是鉴赏诗歌的重要技巧，可以帮助我们更好地理解诗歌的艺术效果。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在鉴赏诗歌时，要注意分析表现手法和修辞手法的运用，通过分析表现手法和修辞手法来理解诗歌的艺术效果。同时，要注意体会诗歌中特殊手法和修辞技巧的美感，感受诗歌的艺术魅力。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诗歌的表现手法和修辞手法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诗歌的主题和思想感情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总结词：主题是诗歌的中心思想，思想感情是诗歌的情感表达，通过对主题和思想感情的把握可以深入理解诗歌的意义。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详细描述：主题是诗歌所要表达的中心思想或观点，是诗人对人生、社会、自然等方面的思考和感悟。思想感情则是诗人通过诗歌所表达的情感状态，如喜怒哀乐等。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总结词：把握诗歌的主题和思想感情是鉴赏诗歌的核心任务，可以帮助我们深入理解诗人的思想和情感世界。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详细描述：在鉴赏诗歌时，要注意分析主题和思想感情的表达方式，通过分析主题和思想感情来理解诗人的思考和感悟。同时，要注意体会诗人的情感状态，感受诗人的情感表达，从而深入理解诗歌的意义。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高考诗歌鉴赏的答题技巧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https://d.book118.com/727023045165006031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2024-09-04T11:16:59.498</cp:lastPrinted>
  <dcterms:created xsi:type="dcterms:W3CDTF">2024-09-04T03:16:59Z</dcterms:created>
  <dcterms:modified xsi:type="dcterms:W3CDTF">2024-09-04T03:17:01Z</dcterms:modified>
</cp:coreProperties>
</file>