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028F45E-64AC-4074-8302-88B8259DE79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3BCCA-CE14-4D81-9BA0-FBB9FEFE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BCFA8-154C-4E7C-BF0A-653D7CE1D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3A9C2-FBCC-41C1-A169-CD495D91A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82CD2-C034-448F-892E-1E26FDCD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571B9-CD6A-4C15-9F3B-8E7E0A4FF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662782-F992-4BEE-AFA3-456F2AAFF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31556-351E-41B8-95BD-E2B87C1DA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69FF0-2214-4E64-8628-C2726FE8E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55C84-2EDF-438D-9375-5050D793D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1A7AB-38D8-486D-BD62-56F114AB1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91560-A824-4703-82F8-B86770F6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5C51223-8BBC-4BF3-B54D-08413F3AE3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AFEE1ED-0D67-4CC3-B5D4-67B83C4E087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000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焊接设备操作技巧培训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焊接设备操作技巧培训介绍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焊接设备的基本结构和原理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电弧焊设备的操作技巧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气体保护焊设备的操作技巧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焊接机械臂的操作技巧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焊接设备操作技巧培训介绍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焊接设备操作的重要性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焊接设备是现代工业生产中不可或缺的工具。正确操作焊接设备可以提高生产效率并确保安全。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掌握焊接设备的操作技巧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独立完成各种焊接任务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受益人群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初学者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经验丰富的工人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所有需要使用焊接设备的员工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初学者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经验丰富的工人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培训内容概览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深入了解焊接设备的构造和工作原理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焊接设备的基本结构和原理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学习各种焊接设备的具体操作步骤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不同种类焊接设备的操作步骤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常见故障的处理方法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快速准确地识别和解决焊接设备故障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故障排查技巧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学会维护和修理焊接设备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维修技能提升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焊接设备的基本结构和原理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电弧焊设备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电弧焊设备是一种常见的焊接设备，包括电源源电路、控制系统和电弧稳定器。电源源电路提供焊接所需的电能，控制系统用于调节焊接参数，电弧稳定器能够保持焊接过程中的电弧稳定。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气体保护焊设备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提供焊接过程中所需的保护气体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气体供应系统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用于引导电弧和输送焊丝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保证焊接区域的气体环境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气体保护装置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负责控制机械臂的运动、速度和姿态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程序编写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设计焊接路径和焊接参数，实现自动化焊接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焊接机械臂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机械臂结构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包括机械臂主体、关节和末端执行器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焊接设备操作前的准备工作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确保设备各部件完好无损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检查设备完整性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确保周围环境没有安全隐患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确认操作区域安全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准备焊接所需的焊材、气体和工具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准备所需材料和工具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通过了解焊接设备的基本结构和原理，掌握焊接操作前的准备工作，可以有效提高焊接效率并确保焊接质量。在实际操作中，要注意安全第一，严格按照操作规程进行操作，避免意外发生。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电弧焊设备的操作技巧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电弧焊是一种利用电弧热效应将金属熔化的焊接方法。电弧是在两个电极之间放电产生的明亮放电现象，具有高温、高亮度和高热的特点。电弧焊广泛应用于船舶、机械、建筑等行业。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电弧焊设备的操作步骤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清洁工作台及设备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使用电焊机点燃电极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点燃电弧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根据材料厚度调整电流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调节焊接电流和速度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完成焊接并熄灭电弧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电弧焊常见问题及解决方法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在电弧焊过程中，常见问题包括焊缝质量不良、电弧不稳定以及电流过大过小等。解决方法需要根据具体情况进行调整，保证焊接质量。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https://d.book118.com/727030004011006055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焊接设备操作技巧培训</vt:lpstr>
      <vt:lpstr>目录</vt:lpstr>
      <vt:lpstr>第1章 焊接设备操作技巧培训介绍</vt:lpstr>
      <vt:lpstr> </vt:lpstr>
      <vt:lpstr>培训目的</vt:lpstr>
      <vt:lpstr>培训对象</vt:lpstr>
      <vt:lpstr>培训内容概览</vt:lpstr>
      <vt:lpstr>常见故障的处理方法</vt:lpstr>
      <vt:lpstr>第2章 焊接设备的基本结构和原理</vt:lpstr>
      <vt:lpstr> </vt:lpstr>
      <vt:lpstr>气体保护焊设备</vt:lpstr>
      <vt:lpstr>焊接机械臂</vt:lpstr>
      <vt:lpstr>焊接设备操作前的准备工作</vt:lpstr>
      <vt:lpstr>总结</vt:lpstr>
      <vt:lpstr>第3章 电弧焊设备的操作技巧</vt:lpstr>
      <vt:lpstr>电弧焊的基本原理</vt:lpstr>
      <vt:lpstr>电弧焊设备的操作步骤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2024-09-29T14:04:27.678</cp:lastPrinted>
  <dcterms:created xsi:type="dcterms:W3CDTF">2024-09-29T06:04:27Z</dcterms:created>
  <dcterms:modified xsi:type="dcterms:W3CDTF">2024-09-29T06:04:29Z</dcterms:modified>
</cp:coreProperties>
</file>