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6A014-E075-41BF-8600-FF667D0A5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5FA9C-DCF7-490C-8C1D-6362BB572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85A7C-CDA6-4903-8006-4F0F8759A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CE5F5-5C1C-4E80-946E-B7AE66A06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143E31-A9E8-44BE-BE3B-6CF4B3C49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D33865-E290-4F6F-8D09-DC376A0F0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8F0C99-2224-4393-8F76-416EA52B4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844C7-033C-4A9B-80D4-4C3C4962F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45EC7-2156-43FD-AA13-7EE1F700D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73807-2105-4954-B200-B3091033E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34222-D2F0-422C-8594-E1C01AE61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3004400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动车强制保险培训课件\n## 1.机动车强制保险基本概念及重要性\n### 1.1机动车强制保险的定义与类型\n### 1.2机动车强制保险的法律依据与实施\n### 1.3机动车强制保险对社会和个人的重要性\n## 2.机动车强制保险的责任范围与限额\n### 2.1机动车强制保险的责任范围\n### 2.2机动车强制保险的赔偿限额\n### 2.3机动车强制保险的责任免除与例外\n## 3.机动车强制保险的投保与理赔流程\n### 3.1机动车强制保险的投保流程\n### 3.2机动车强制保险的理赔流程\n### 3.3机动车强制保险的争议解决与投诉渠道\n## 4.机动车强制保险的费用与计算\n### 4.1机动车强制保险的费用构成\n### 4.2机动车强制保险的费用计算方法与标准\n### 4.3机动车强制保险费用优惠政策与措施\n## 5.机动车强制保险的行业监管与市场发展\n### 5.1机动车强制保险的行业监管主体与职责\n### 5.2机动车强制保险市场的竞争格局与发展趋势\n### 5.3机动车强制保险的国际经验与启示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机动车强制保险培训课件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机动车强制保险基本概念及重要性</a:t>
            </a:r>
            <a:endParaRPr/>
          </a:p>
        </p:txBody>
      </p:sp>
      <p:sp>
        <p:nvSpPr>
          <p:cNvPr id="12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机动车强制保险的定义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机动车强制保险是一种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的保险制度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旨在保障道路交通事故中受害者的合法权益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减少交通事故带来的社会矛盾和纠纷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机动车强制保险的类型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交强险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：交通事故责任强制保险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：商业性机动车保险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车船税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：机动车车辆购置税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机动车强制保险的定义与类型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机动车强制保险的法律依据与实施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机动车强制保险的法律依据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道路交通安全法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》及相关法规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保险法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》及相关法规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机动车交通事故责任强制保险条例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》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机动车强制保险的实施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保险公司负责承保与理赔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交通管理部门负责监督与执法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投保人负责按照规定投保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对社会的重要性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保障道路交通安全，减少交通事故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缓解社会矛盾，维护社会稳定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促进道路交通安全法律法规的实施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对个人的重要性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提供交通事故赔偿，减轻经济负担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提高驾驶人的安全意识，减少事故发生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保障家庭财产安全，提高生活质量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机动车强制保险对社会和个人的重要性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机动车强制保险的责任范围与限额</a:t>
            </a:r>
            <a:endParaRPr/>
          </a:p>
        </p:txBody>
      </p:sp>
      <p:sp>
        <p:nvSpPr>
          <p:cNvPr id="21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机动车强制保险的责任范围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交通事故责任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对第三者造成的人身伤害、财产损失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对被保险人的财产损失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社会救助责任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交通事故受害人的抢救费用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丧葬费用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法律费用责任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交通事故诉讼费用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仲裁费用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机动车强制保险的赔偿限额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交强险赔偿限额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死亡伤残赔偿限额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：11万元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医疗费用赔偿限额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：1万元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财产损失赔偿限额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：2000元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商险赔偿限额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根据保险合同约定进行赔偿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可以高于或低于交强险赔偿限额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责任免除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被保险人故意造成交通事故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被保险人醉酒驾驶、无照驾驶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被保险车辆被盗抢期间发生的交通事故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例外情况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被保险人未投保交强险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保险事故发生在保险期限之外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机动车强制保险的责任免除与例外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机动车强制保险的投保与理赔流程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选择保险公司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了解保险公司的信誉和服务质量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比较保险产品的价格和保障范围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提交投保资料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行驶证、驾驶证、身份证等个人资料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车辆购置税、车辆登记证等相关证件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缴纳保险费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按照保险公司的要求缴纳保险费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注意保险期限和续保时间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机动车强制保险的投保流程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https://d.book118.com/727030044006006044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机动车强制保险培训课件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2024-09-18T03:10:12.448</cp:lastPrinted>
  <dcterms:created xsi:type="dcterms:W3CDTF">2024-09-17T19:10:12Z</dcterms:created>
  <dcterms:modified xsi:type="dcterms:W3CDTF">2024-09-17T19:10:14Z</dcterms:modified>
</cp:coreProperties>
</file>