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02C5D-D5D2-4F0B-A62A-7F00677F9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87861-383A-4B47-BB17-C2F5D9A61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6EE07-7904-42F4-AD6B-6332F8C22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7DF5E-3FD1-4221-917C-AE9D80EA7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73AA2A-36B0-4A59-A598-18F32849A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951E51-0F62-417D-A471-1DF5858C7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32F62F-43A9-4AB3-80F4-FD724A7FD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DCCF2-92D0-4B12-BDB0-DDA5B32D0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9A1A5-0323-4D9E-98EE-99EBCAABC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83AF1-E1BE-4293-B15E-E4BF56ADE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4A8DF-17A2-4A27-8213-9790D14BD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300520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优化大数据治理与服务管理，加速行业发展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大数据治理与服务管理概述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优化大数据治理策略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创新服务管理模式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加速行业发展路径探讨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挑战与机遇并存，共创美好未来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大数据治理与服务管理概述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大数据治理是一种对数据进行有效管理和控制的过程，以确保数据的质量、安全性和有效利用。它包括组织、流程、技术和策略等多个方面，旨在实现数据资产的最大化价值。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随着大数据技术的不断发展和应用，数据已经成为企业和组织的核心资产。大数据治理能够确保数据的准确性、一致性和可靠性，提高决策效率和质量，降低风险，并推动业务创新和发展。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大数据治理定义及重要性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服务管理是一种以客户为中心，通过组织、协调、计划和监督各种资源，提供高效、优质服务的理念和方法。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数据领域，服务管理主要应用于数据服务的管理和提供。它涉及数据的采集、存储、处理、分析和应用等各个环节，确保数据服务的高效、安全和可靠。同时，服务管理还关注客户需求和反馈，不断优化和改进数据服务质量和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在大数据领域应用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服务管理在大数据领域应用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数据治理和服务管理已经成为企业和组织的重要战略之一。越来越多的企业和组织开始重视数据的价值和管理，加大对大数据技术的投入和研发。同时，政府也出台了一系列政策和措施，推动大数据产业的发展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大数据治理和服务管理也面临着一些挑战。首先，随着数据量的不断增长和数据类型的多样化，数据管理的复杂性和难度也在不断增加。其次，数据安全和隐私保护问题也日益突出，需要更加完善的法律法规和技术手段来保障。最后，人才短缺也是制约大数据治理和服务管理发展的重要因素之一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优化大数据治理策略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建立数据治理评估机制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定期对数据治理效果进行评估，及时发现问题并采取改进措施。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构建完善的数据治理组织体系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设立专门的数据治理部门，明确各级职责，形成高效协作机制。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制定统一的数据治理政策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确立数据所有权、使用权、经营权等，规范数据采集、存储、处理、共享等环节。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制定合理数据治理框架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59" b="92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提升数据质量管控能力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完善数据质量管理体系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建立数据质量评估标准，对数据质量进行全面把控。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强化数据清洗与整合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采用先进的数据清洗技术，消除数据冗余、错误和不一致性，提高数据准确性。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实现数据动态监控与预警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建立数据监控平台，实时监测数据质量变化，发现异常及时预警。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完善数据备份与恢复机制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定期对重要数据进行备份，确保在意外情况下能够及时恢复。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建立数据安全审计机制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对数据的使用、访问等行为进行审计，防止数据泄露和滥用。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加强数据安全防护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采用加密、脱敏等技术手段，确保数据存储和传输过程中的安全性。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强化数据安全保护措施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创新服务管理模式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建立大数据服务管理标准体系，明确各类服务的管理要求、服务流程和服务质量评价标准。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制定服务管理标准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制定大数据服务管理制度，规范服务提供方和服务需求方的行为，确保服务的稳定性和可靠性。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建立大数据服务监管机制，对服务提供方进行定期评估和监督，确保服务质量和数据安全。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强化服务监管机制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构建完善服务管理体系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简化大数据服务申请、审批和交付流程，缩短服务响应时间，提高服务效率。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运用人工智能、机器学习等技术手段，实现大数据服务的自动化、智能化处理，提高服务响应速度和准确性。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93" r="1799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组建专业、高效的大数据服务团队，提供全方位、快速响应的服务支持。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加强服务团队建设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提升服务响应速度与效率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https://d.book118.com/727030052054006035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2024-09-09T18:57:22.562</cp:lastPrinted>
  <dcterms:created xsi:type="dcterms:W3CDTF">2024-09-09T10:57:22Z</dcterms:created>
  <dcterms:modified xsi:type="dcterms:W3CDTF">2024-09-09T10:57:24Z</dcterms:modified>
</cp:coreProperties>
</file>