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039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12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B296D-E7BC-48A4-9AF2-28A431874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F4941-3E13-449A-85C7-86E38661F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92022-03F2-45FB-80E9-23DB2FDD0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8B08B4-AF83-470E-8896-D82C0090E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5592BE-49B8-4795-BD68-16E16ED4B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B3F73D-745D-4750-9AC1-87753092A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51335D-2F80-4744-8A9F-9ED582C52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8B6411-8DF7-4E9D-8024-11B3EF8BA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41CF5-8DA6-4D0E-A4E8-CFB27632A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0EFBB-5DEE-4996-A667-D83E28FD5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A6854-10BB-4411-B050-EFAF0B9EE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029" r:id="rId2"/>
    <p:sldLayoutId id="2147487030" r:id="rId3"/>
    <p:sldLayoutId id="2147487031" r:id="rId4"/>
    <p:sldLayoutId id="2147487032" r:id="rId5"/>
    <p:sldLayoutId id="2147487033" r:id="rId6"/>
    <p:sldLayoutId id="2147487034" r:id="rId7"/>
    <p:sldLayoutId id="2147487035" r:id="rId8"/>
    <p:sldLayoutId id="2147487036" r:id="rId9"/>
    <p:sldLayoutId id="2147487037" r:id="rId10"/>
    <p:sldLayoutId id="214748703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3102613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培智学校语文阅读教学设计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培智学校语文阅读教学概述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培智学校语文阅读教学内容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培智学校语文阅读教学策略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培智学校语文阅读教学评价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培智学校语文阅读教学案例分析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培智学校语文阅读教学发展趋势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培智学校语文阅读教学概述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https://d.book118.com/727031026130006026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汉仪书宋二简</vt:lpstr>
      <vt:lpstr>MiSans Normal</vt:lpstr>
      <vt:lpstr>Wingdings</vt:lpstr>
      <vt:lpstr>Office Theme</vt:lpstr>
      <vt:lpstr>培智学校语文阅读教学设计</vt:lpstr>
      <vt:lpstr>目录</vt:lpstr>
      <vt:lpstr>培智学校语文阅读教学概述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2024-08-31T22:16:08.320</cp:lastPrinted>
  <dcterms:created xsi:type="dcterms:W3CDTF">2024-08-31T14:16:08Z</dcterms:created>
  <dcterms:modified xsi:type="dcterms:W3CDTF">2024-08-31T14:16:10Z</dcterms:modified>
</cp:coreProperties>
</file>