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DE20A2-89E3-4D57-BD04-09CFBAD4B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D09A6C-ADAC-4BAC-804C-0ECD9E1998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9CF7AB-5608-476C-AF52-4B0470522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2E5110-D6BA-4468-82EE-C9DA36A777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850B9D-403F-455B-80E0-48D4369DB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10820D5-7D01-4246-A83D-D630F369D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04CCA4-2822-45B9-923C-186E79AE73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4B0108-98E0-40CF-AB80-A5A2A4316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A403DA-9843-4A06-ADC1-D44FD19A8A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EC3673-6B1F-4700-A8BC-FB3715BEFF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71AC8D-1A8F-435C-B5E0-527F3EF6A3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03105506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社会科学研究的世界视野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社会科学研究的国际化趋势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世界各国社会科学研究现状比较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全球化背景下的社会科学议题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信息技术在社会科学研究中的应用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未来展望：构建人类命运共同体的社会科学使命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社会科学研究通过数据和理论分析，揭示社会、经济、政治、文化等各个领域的现象和规律。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揭示社会现象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预测社会趋势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解决社会问题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通过对历史数据和当前社会现象的研究，预测未来社会的发展趋势和可能出现的问题。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社会科学研究不仅揭示社会问题，还通过政策建议和实践探索，为解决社会问题提供科学依据。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社会科学研究的重要性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创新与探索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在全球化和信息化的背景下，社会科学研究需要不断创新和探索，关注新兴领域和前沿问题，为推动人类社会的进步和发展做出贡献。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跨文化比较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世界视野下的社会科学研究强调跨文化比较，通过对不同文化背景下的社会现象进行比较分析，揭示人类社会的普遍性和特殊性。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全球化视角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在全球化日益深入的今天，社会科学研究需要具备全球化视角，关注全球范围内的社会、经济、政治、文化等问题。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多学科融合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世界视野下的社会科学研究需要打破学科界限，实现多学科融合，综合运用各种研究方法和手段，更全面、深入地揭示社会现象和规律。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世界视野下的社会科学研究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社会科学研究的国际化趋势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合作研究项目的增多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跨国合作研究项目促进了国际间的学术交流与资源共享。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学者互访与流动的频繁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国际间的学者互访、讲学、合作研究等活动日益频繁，推动了学术思想的碰撞与融合。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国际学术会议的增加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为各国学者提供了分享研究成果、交流学术观点的平台。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跨国合作与交流的加强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667" r="13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国际学术奖项的设立与评选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如诺贝尔奖、普利策奖等，激励了各国学者在社会科学领域取得卓越成就。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国际学术组织的建立与发展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如国际社会学协会、国际政治科学协会等，为各国学者提供了交流与合作的机会。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国际学术刊物的发行与传播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国际学术刊物为各国学者提供了发表研究成果、了解国际学术动态的重要渠道。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国际学术组织的推动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定量研究方法的普及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如问卷调查、统计分析等定量研究方法在国际范围内得到广泛应用。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定性研究方法的拓展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如深度访谈、参与观察等定性研究方法在跨文化研究中发挥了重要作用。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研究技术的共享与创新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如大数据分析、人工智能等技术在社会科学研究中的应用，推动了研究方法的创新与发展。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研究方法与技术的共享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世界各国社会科学研究现状比较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在经济学、政治学、社会学等领域具有显著优势，强调实证研究和量化分析，关注全球性问题如气候变化、国际政治经济等。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具有深厚的学术传统，在历史学、文学、哲学等领域有突出表现，注重跨学科研究和理论创新。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在人类学、社会学、哲学等领域有显著贡献，强调对现代社会问题的批判性思考，关注文化、身份和权力等问题。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在哲学、历史学、社会学等领域有重要地位，注重理论深度和思辨性，关注现代性、社会变迁等问题。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在经济学、社会学、政治学等领域发展迅速，强调本土化研究和理论创新，关注中国发展道路、社会治理等问题。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英国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德国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法国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不同国家的研究重点与特色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引用率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美国的社会科学研究成果在国际上引用率最高，显示其学术影响力广泛。英国、德国等国家也有较高的引用率。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国际合作项目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美国、英国、德国等国家在国际社会科学研究合作项目中占据主导地位，显示其在国际学术合作中的领导力。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重要奖项获得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美国学者在诺贝尔经济学奖等国际重要奖项中获得次数最多，其他国家如英国、法国等也有不俗表现。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学术成果的国际影响力比较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科研评价标准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不同国家采用不同的科研评价标准，如美国重视学术成果的创新性和实用性，而欧洲一些国家则更注重学术研究的深度和理论贡献。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科研管理机制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美国的科研管理机制相对灵活，注重市场竞争和成果转化；而一些欧洲国家则采用更为集中的科研管理方式，强调国家需求和战略导向。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学术出版与传播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美国在学术出版和传播方面占据主导地位，拥有众多国际知名的学术期刊和出版社；其他国家也在积极推动本土学术出版和传播体系的建设。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科研评价体系与机制的差异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https://d.book118.com/727031055063006041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2024-09-14T04:38:56.073</cp:lastPrinted>
  <dcterms:created xsi:type="dcterms:W3CDTF">2024-09-13T20:38:56Z</dcterms:created>
  <dcterms:modified xsi:type="dcterms:W3CDTF">2024-09-13T20:38:57Z</dcterms:modified>
</cp:coreProperties>
</file>