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B5A48-8A69-4970-983C-1ED22A550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887F4-4E69-41E4-BB5C-7B2F721F4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DB661-630E-44A7-96CB-84F2D3135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2F8C3-C9BD-4333-8851-FBEF68DED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02A031-83F3-448C-9889-7B3799684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803710-FFA7-4134-9037-AF3B40FA6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BDBA0B-F6B9-40A7-B5DB-B2D723A54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AF670-1620-4CB3-A7F5-A193EA7A0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79C6C-B9D8-4DEC-AB27-E0192E252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090F0-7272-4A34-98CA-04F8CD9D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D42FB-791D-4856-92D5-EAF01775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31066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系统安全性能评估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以下是一个《系统安全性能评估》PPT的8个提纲：
 系统安全性能评估背景
 评估目的和方法
 安全标准和要求
 系统安全威胁分析
 脆弱性和风险评估
 安全控制措施评估
 评估结果总结
 提升安全性能建议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系统安全性能评估背景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系统安全性能评估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系统安全性能评估背景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1.随着网络攻击的增加，系统安全性能评估成为了确保系统稳定运行的关键环节。</a:t>
            </a:r>
          </a:p>
          <a:p>
            <a:r>
              <a:t>2.系统安全性能评估能够发现并预防潜在的安全风险，提高系统的抗攻击能力。</a:t>
            </a:r>
          </a:p>
          <a:p>
            <a:r>
              <a:t>3.在数字化转型的趋势下，系统安全性能评估有助于保护企业的核心数据和业务，确保业务的连续性。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系统安全性能评估的现状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1.当前的系统安全性能评估方法多样，包括定性和定量评估，覆盖不同评估需求和场景。</a:t>
            </a:r>
          </a:p>
          <a:p>
            <a:r>
              <a:t>2.随着技术的不断发展，自动化和智能化评估工具的应用日益广泛，提高了评估效率和准确性。</a:t>
            </a:r>
          </a:p>
          <a:p>
            <a:r>
              <a:t>3.然而，现有的评估方法仍面临一些挑战，如数据获取的困难、评估模型的局限性等。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系统安全性能评估的重要性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系统安全性能评估背景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系统安全性能评估的法律法规要求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1.中国的网络安全法规要求企业和组织进行定期的系统安全性能评估，确保系统的合规性。</a:t>
            </a:r>
          </a:p>
          <a:p>
            <a:r>
              <a:t>2.不合规的系统可能导致严重的法律后果，包括罚款和业务中断等。</a:t>
            </a:r>
          </a:p>
          <a:p>
            <a:r>
              <a:t>3.企业需要加强对法规的理解和遵从，确保系统安全性能评估的有效实施。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系统安全性能评估的关键技术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1.漏洞扫描和风险评估技术是系统安全性能评估的核心，能够帮助发现系统的脆弱点。</a:t>
            </a:r>
          </a:p>
          <a:p>
            <a:r>
              <a:t>2.渗透测试和模拟攻击技术能够更深入地检测系统的安全性，提高评估的准确性。</a:t>
            </a:r>
          </a:p>
          <a:p>
            <a:r>
              <a:t>3.数据分析和监控技术能够为评估提供实时数据支持，帮助及时发现和解决潜在问题。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系统安全性能评估背景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系统安全性能评估的行业应用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1.系统安全性能评估在金融、电信、能源等关键基础设施领域有广泛应用，保障国家的网络安全。</a:t>
            </a:r>
          </a:p>
          <a:p>
            <a:r>
              <a:t>2.在云计算、大数据、物联网等新兴技术领域，系统安全性能评估也发挥着重要作用，保护数据的安全和隐私。</a:t>
            </a:r>
          </a:p>
          <a:p>
            <a:r>
              <a:t>3.随着数字化转型的加速，系统安全性能评估将在更多行业和领域得到应用，成为网络安全的重要组成部分。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系统安全性能评估的挑战与未来发展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1.当前的系统安全性能评估仍面临一些挑战，如复杂的攻击手段、不断变化的威胁环境等。</a:t>
            </a:r>
          </a:p>
          <a:p>
            <a:r>
              <a:t>2.未来，系统安全性能评估将更加注重智能化、自动化和协同化，提高评估的效率和准确性。</a:t>
            </a:r>
          </a:p>
          <a:p>
            <a:r>
              <a:t>3.随着新兴技术的发展，系统安全性能评估将不断融合新技术和方法，应对不断变化的网络安全环境。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评估目的和方法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系统安全性能评估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评估目的和方法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评估目的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1.提升系统安全性能：通过对系统进行全面的安全性能评估，发现和修复潜在的安全漏洞，从而提升系统的安全性能。</a:t>
            </a:r>
          </a:p>
          <a:p>
            <a:r>
              <a:t>2.合规监管要求：满足相关法规和标准对系统安全性能的要求，确保系统的合规性。</a:t>
            </a:r>
          </a:p>
          <a:p>
            <a:r>
              <a:t>3.提高信息安全水平：通过评估，加强对系统安全风险的了解和控制，提高整体信息安全水平。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评估方法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1.威胁建模：通过分析和识别可能影响系统安全的威胁，评估其潜在风险和影响，为安全防护措施提供依据。</a:t>
            </a:r>
          </a:p>
          <a:p>
            <a:r>
              <a:t>2.漏洞扫描：采用自动化和手动相结合的方式，对系统进行全面的漏洞扫描，发现潜在的安全漏洞。</a:t>
            </a:r>
          </a:p>
          <a:p>
            <a:r>
              <a:t>3.渗透测试：模拟攻击者的行为，对系统进行深入的渗透测试，评估系统在实际攻击下的安全性能。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评估目的和方法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1.数据收集：收集系统日志、监控数据等相关信息，为安全性能评估提供数据支持。</a:t>
            </a:r>
          </a:p>
          <a:p>
            <a:r>
              <a:t>2.数据分析：采用数据挖掘、关联分析等技术，对收集到的数据进行深入分析，发现异常行为和潜在风险。</a:t>
            </a:r>
          </a:p>
          <a:p>
            <a:r>
              <a:t>3.结果呈现：将分析结果以图表、报告等形式进行呈现，为决策者提供直观、清晰的安全性能评估结果。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1.风险识别：识别可能影响系统安全的风险因素，包括内部和外部因素。</a:t>
            </a:r>
          </a:p>
          <a:p>
            <a:r>
              <a:t>2.风险分析：分析每个风险因素的潜在影响和发生概率，对系统安全性能进行全面评估。</a:t>
            </a:r>
          </a:p>
          <a:p>
            <a:r>
              <a:t>3.风险应对：根据风险评估结果，制定相应的风险应对措施，降低系统安全风险。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评估目的和方法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安全防护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1.安全策略制定：根据安全性能评估结果，制定相应的安全策略和防护措施。</a:t>
            </a:r>
          </a:p>
          <a:p>
            <a:r>
              <a:t>2.安全技术实施：采用先进的安全技术，如加密通信、入侵检测系统等，提升系统的安全防护能力。</a:t>
            </a:r>
          </a:p>
          <a:p>
            <a:r>
              <a:t>3.安全培训与教育：加强员工的安全意识和技能培训，提高整体安全防护水平。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1.监控与审计：对系统安全性能进行持续监控和审计，及时发现和解决新的安全问题。</a:t>
            </a:r>
          </a:p>
          <a:p>
            <a:r>
              <a:t>2.反馈与改进：根据监控和审计结果，及时调整安全策略和防护措施，实现系统安全性能的持续改进。</a:t>
            </a:r>
          </a:p>
          <a:p>
            <a:r>
              <a:t>3.与行业交流：加强与行业的交流与合作，关注最新的安全技术和方法，不断提升评估团队的专业能力。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安全标准和要求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系统安全性能评估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安全标准和要求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等级保护制度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1.等级保护制度是我国网络安全工作的基本制度，对信息系统按照重要性等级进行分类保护。</a:t>
            </a:r>
          </a:p>
          <a:p>
            <a:r>
              <a:t>2.等级保护分为五个等级，从第一级到第五级，级别越高，安全保护要求越严格。</a:t>
            </a:r>
          </a:p>
          <a:p>
            <a:r>
              <a:t>3.企业和组织需要根据自身系统的等级，遵循相应的安全标准和要求，确保信息系统的安全稳定运行。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网络安全法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1.网络安全法是我国网络安全领域的基本法律，为企业和组织提供了法律遵循。</a:t>
            </a:r>
          </a:p>
          <a:p>
            <a:r>
              <a:t>2.网络安全法明确了企业和组织在网络安全方面的责任和义务，违规行为将面临法律制裁。</a:t>
            </a:r>
          </a:p>
          <a:p>
            <a:r>
              <a:t>3.企业和组织需要了解和遵守网络安全法，加强内部网络安全管理，防范网络安全风险。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安全标准和要求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ISO/IEC27001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1.ISO/IEC27001是国际通用的信息安全管理体系标准，为企业提供了一套完整的信息安全管理流程。</a:t>
            </a:r>
          </a:p>
          <a:p>
            <a:r>
              <a:t>2.通过实施ISO/IEC27001，企业可以规范信息安全管理，提高信息安全水平，增强客户信任。</a:t>
            </a:r>
          </a:p>
          <a:p>
            <a:r>
              <a:t>3.企业需要按照ISO/IEC27001的要求，建立和维护信息安全管理体系，持续改进信息安全工作。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1.随着大数据和人工智能的发展，数据保护成为网络安全的重要领域。</a:t>
            </a:r>
          </a:p>
          <a:p>
            <a:r>
              <a:t>2.企业和组织需要加强数据保护，确保个人隐私和企业商业秘密的安全。</a:t>
            </a:r>
          </a:p>
          <a:p>
            <a:r>
              <a:t>3.数据保护措施包括数据加密、数据备份、数据访问权限管理等，企业需要根据自身情况选择合适的数据保护方案。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安全标准和要求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1.云计算已成为企业和组织的重要信息技术架构，云计算安全关系到企业和组织的核心业务运行。</a:t>
            </a:r>
          </a:p>
          <a:p>
            <a:r>
              <a:t>2.云计算安全需要从基础设施、应用、数据等多个层面进行保障，确保云计算环境的安全性和可用性。</a:t>
            </a:r>
          </a:p>
          <a:p>
            <a:r>
              <a:t>3.企业和组织需要选择信誉良好的云计算服务商，并加强云计算环境的安全管理和监控。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1.物联网技术的普及使得物联网设备数量激增，物联网安全成为网络安全的新领域。</a:t>
            </a:r>
          </a:p>
          <a:p>
            <a:r>
              <a:t>2.物联网设备的安全性问题包括设备漏洞、数据传输安全等，需要引起重视。</a:t>
            </a:r>
          </a:p>
          <a:p>
            <a:r>
              <a:t>3.企业和组织需要加强物联网设备的安全管理，采用加密传输、访问控制等措施，确保物联网设备的安全性。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系统安全威胁分析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系统安全性能评估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系统安全威胁分析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网络攻击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1.网络攻击是系统安全的主要威胁之一，包括恶意软件、钓鱼攻击、DDoS攻击等多种形式。</a:t>
            </a:r>
          </a:p>
          <a:p>
            <a:r>
              <a:t>2.这些攻击可以导致系统崩溃、数据泄露等严重后果，给企业带来重大损失。</a:t>
            </a:r>
          </a:p>
          <a:p>
            <a:r>
              <a:t>3.加强网络安全防护、定期更新系统和软件是预防网络攻击的有效措施。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数据泄露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1.数据泄露是指敏感信息被未经授权的人员获取或泄露，给企业带来重大损失。</a:t>
            </a:r>
          </a:p>
          <a:p>
            <a:r>
              <a:t>2.数据泄露可以通过多种方式发生，如内部人员泄露、外部攻击等。</a:t>
            </a:r>
          </a:p>
          <a:p>
            <a:r>
              <a:t>3.加强数据加密、权限管理和员工培训是预防数据泄露的有效措施。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系统安全威胁分析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漏洞利用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1.漏洞利用是指攻击者利用系统或应用程序的漏洞进行攻击，获取非法访问权限或执行恶意操作。</a:t>
            </a:r>
          </a:p>
          <a:p>
            <a:r>
              <a:t>2.漏洞可以利用多种方式进行探测和利用，如通过网络扫描、社会工程学等。</a:t>
            </a:r>
          </a:p>
          <a:p>
            <a:r>
              <a:t>3.加强漏洞扫描和修复、减少漏洞暴露面是预防漏洞利用的有效措施。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社交工程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1.社交工程是指通过欺骗、诱导等手段获取他人敏感信息或执行恶意操作的行为。</a:t>
            </a:r>
          </a:p>
          <a:p>
            <a:r>
              <a:t>2.社交工程可以通过多种方式进行，如电子邮件、社交媒体等。</a:t>
            </a:r>
          </a:p>
          <a:p>
            <a:r>
              <a:t>3.加强员工安全意识教育、防范社交工程攻击是预防社交工程的有效措施。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https://d.book118.com/727031066046006032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系统安全性能评估背景</vt:lpstr>
      <vt:lpstr> 系统安全性能评估背景</vt:lpstr>
      <vt:lpstr> 系统安全性能评估背景</vt:lpstr>
      <vt:lpstr> 系统安全性能评估背景</vt:lpstr>
      <vt:lpstr> 评估目的和方法</vt:lpstr>
      <vt:lpstr> 评估目的和方法</vt:lpstr>
      <vt:lpstr> 评估目的和方法</vt:lpstr>
      <vt:lpstr> 评估目的和方法</vt:lpstr>
      <vt:lpstr> 安全标准和要求</vt:lpstr>
      <vt:lpstr> 安全标准和要求</vt:lpstr>
      <vt:lpstr> 安全标准和要求</vt:lpstr>
      <vt:lpstr> 安全标准和要求</vt:lpstr>
      <vt:lpstr> 系统安全威胁分析</vt:lpstr>
      <vt:lpstr> 系统安全威胁分析</vt:lpstr>
      <vt:lpstr> 系统安全威胁分析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2024-09-05T01:20:34.962</cp:lastPrinted>
  <dcterms:created xsi:type="dcterms:W3CDTF">2024-09-04T17:20:34Z</dcterms:created>
  <dcterms:modified xsi:type="dcterms:W3CDTF">2024-09-04T17:20:37Z</dcterms:modified>
</cp:coreProperties>
</file>