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0E457C-6875-4D7E-B40E-D8C7C845D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5327F-09D4-407E-B4D4-7969E648C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05083E-B34A-4670-B727-2F754B455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789450-58EE-467F-8BEA-F5F4CBE10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A8EF90-4F07-4DF7-BA35-D9491D81B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09C8CE-4CDE-492C-8C72-349F6EE4F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0B6AF7-356D-49A7-9813-4BC607387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C1E7FE-EE62-47BD-BBAE-71F2D300C0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6EEB73-710D-429E-8034-3174CF7CE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4D820-5519-4197-BE7B-D6A0A611A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202089-BA66-45B0-B05C-2D20DF183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3213210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991402" y="4064670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75535" y="466528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大气环境化学概述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大气环境化学基本原理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大气污染物来源及影响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大气环境化学监测与评估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大气环境化学治理技术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大气环境化学是研究大气中物质的化学变化及其对环境影响的科学。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大气环境化学涉及多种物质的复杂反应，包括气体、颗粒物等；反应受光照、温度、湿度等气象条件影响；大气中的化学变化对环境和生态系统有重要影响。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大气环境化学定义与特点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500" r="17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通过改善大气环境质量，大气环境化学研究有助于实现经济社会的可持续发展。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了解大气污染成因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通过研究大气中的化学变化，可以深入了解大气污染的成因和机制，为制定有效的污染控制措施提供依据。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评估环境影响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大气环境化学研究有助于评估大气污染物对环境和生态系统的影响，为保护生态环境提供科学依据。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大气环境化学研究意义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4839" r="24839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20世纪初，科学家们开始关注大气中的化学变化，并开展了一系列早期研究。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早期研究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随着研究的深入，大气环境化学逐渐发展成为一门独立的学科，并吸引了越来越多的研究者。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学科形成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随着科技的不断进步，大气环境化学的研究领域也在不断拓展，涉及到更多的物质种类和反应机制。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研究领域拓展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大气环境化学的研究成果被广泛应用于环境保护、气候变化等领域，为解决实际环境问题提供了有力支持。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大气环境化学发展历程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大气环境化学基本原理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氮气、氧气、氩气等惰性气体以及二氧化碳、水汽等微量气体。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主要成分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000" r="210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对流层、平流层、中间层和热层等，各层具有不同的温度、压力和化学特征。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垂直结构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包括颗粒物、二氧化硫、氮氧化物、挥发性有机物等。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大气污染物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大气成分与结构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光化学反应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氧化还原反应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酸碱反应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催化反应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大气化学反应类型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在阳光作用下，大气中的某些物质吸收光能后发生化学反应，如光解、光氧化等。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大气中的酸性物质和碱性物质之间发生的中和反应，如硫酸与氨的反应。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大气中的氧化剂和还原剂之间发生的电子转移反应，如羟基自由基与污染物的反应。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在大气中存在的催化剂作用下，某些化学反应的速率得到加快，如臭氧的催化分解。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大气中各物质之间通过化学反应达到动态平衡的状态。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化学平衡状态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影响化学平衡的因素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化学平衡的移动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大气环境容量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温度、压力、光照、催化剂等。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当外界条件发生变化时，化学平衡会向着减弱这种变化的方向移动，以达到新的平衡状态。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在特定条件下，大气环境所能容纳的某种污染物的最大量。超过这个容量，大气环境将受到严重污染。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大气环境化学平衡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大气污染物来源及影响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工业排放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交通排放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农业活动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生活排放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大气污染物主要来源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981" r="2198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包括燃煤、燃油、化工、冶金等工业生产过程中排放的废气。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汽车、飞机、火车等交通工具排放的尾气，尤其是柴油车排放的黑烟和颗粒物。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农业生产中使用的农药、化肥等挥发的有害气体，以及畜禽养殖产生的恶臭气体。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居民生活、餐饮油烟、垃圾焚烧等产生的烟尘、异味等。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温室效应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二氧化碳等温室气体排放增加，导致地球表面温度升高，引发极端气候事件和海平面上升等问题。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形成酸雨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二氧化硫、氮氧化物等污染物在空气中氧化后，溶于雨水中形成酸雨，对土壤、水体、建筑物等造成损害。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光化学烟雾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汽车尾气中的碳氢化合物和氮氧化物在阳光作用下发生光化学反应，生成臭氧、过氧乙酰硝酸酯等刺激性气体，对人体健康和环境造成危害。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破坏臭氧层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氟氯烃类化合物等污染物会破坏臭氧层，导致地球表面受到更多的紫外线辐射。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大气污染物对环境影响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https://d.book118.com/727032132105006044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2024-09-18T23:39:32.234</cp:lastPrinted>
  <dcterms:created xsi:type="dcterms:W3CDTF">2024-09-18T15:39:32Z</dcterms:created>
  <dcterms:modified xsi:type="dcterms:W3CDTF">2024-09-18T15:39:34Z</dcterms:modified>
</cp:coreProperties>
</file>