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8D9AF-18C1-410A-A087-E6E36B387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6338E-F3DD-4188-9DF9-7C9DE2A5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3D9EC-59BA-4974-A504-12A3488F8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AE665-E5B4-4401-A1A1-CAC2FED2F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FA623-2C64-4A8B-AA36-4DA26FB3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0D920-5201-483B-AA95-390BC0165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8DFA6-0703-432C-8DF3-37C83F96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A4D04-2654-4471-9A1B-925D8C9E7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A9AFD-9BB9-4405-840A-12F4D72F3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5194F-8F27-4465-9A0A-42ECCBF3E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34FC6-81C1-4AC0-BA9B-23BC22E6D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32164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废旧电子设备回收行业2024年生产及制度创新展示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生产技术创新与升级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制度创新与政策支持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产业链协同与拓展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环保理念贯彻与绿色发展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市场前景展望与挑战应对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废旧电子设备回收行业是指对废弃或报废的电子设备进行收集、分类、拆解、处理和再利用的产业。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随着电子设备的普及和更新换代速度的加快，废旧电子设备的数量不断增加，如果不进行有效处理，将对环境和人类健康造成严重危害。因此，废旧电子设备回收行业具有重要的环保和经济价值。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废旧电子设备回收行业概述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156" r="22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废旧电子设备回收行业起步较晚，但近年来得到了快速发展。政府出台了一系列政策法规，鼓励和支持废旧电子设备回收行业的发展。同时，行业内也涌现出一批优秀的企业和创新的技术，推动了行业的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等发达国家在废旧电子设备回收方面起步较早，已经形成了比较完善的回收体系和成熟的产业链。这些国家通过立法、政策扶持和技术创新等手段，促进了废旧电子设备回收行业的发展，并实现了资源的高效利用和环境的保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随着科技的不断进步，新的处理技术和设备将不断涌现，为废旧电子设备回收行业提供更多的解决方案和发展空间。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政府将继续加大对废旧电子设备回收行业的支持力度，出台更加完善的政策法规和标准体系，推动行业的规范化和规模化发展。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随着市场的不断扩大和竞争的加剧，行业内将出现更多的兼并重组和合作联盟，提高行业的集中度和整体竞争力。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随着人们环保意识的不断提高，对废旧电子设备的回收和处理要求将更加严格，这将促使行业不断提高处理水平和效率，实现可持续发展。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政策法规助力行业壮大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市场竞争促进行业整合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环保意识提升促进行业发展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生产技术创新与升级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通过引入自动化拆解设备，提高废旧电子设备的拆解效率，降低人工成本，同时减少拆解过程中的环境污染。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拆解流程自动化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采用先进的分类技术，对废旧电子设备中的各类资源进行精细化分类，提高资源回收利用率。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资源分类精细化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822" r="1782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制定严格的环保处理标准，对废旧电子设备中的有害物质进行安全处理，确保回收过程符合环保要求。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环保处理标准化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通过物联网技术，实现废旧电子设备回收过程的实时监控和数据采集，为生产管理提供有力支持。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云计算和大数据技术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运用云计算和大数据技术，对废旧电子设备回收行业的数据进行分析和挖掘，为行业发展和政策制定提供决策依据。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人工智能识别技术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应用人工智能技术，对废旧电子设备进行自动识别和分类，提高回收效率。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先进技术应用实例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加大技术研发力度，不断推动废旧电子设备回收技术的创新和发展。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强化技术研发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重视人才培养和引进，提高从业人员的专业素质和技能水平，为行业发展提供人才保障。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制定和完善废旧电子设备回收行业的政策法规，规范行业秩序，促进行业健康发展。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完善政策法规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提高生产效率和质量措施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制度创新与政策支持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国家出台一系列循环经济政策，推动废旧电子设备回收再利用，减少资源浪费和环境污染。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加强环保法规的执行力度，对废旧电子设备回收处理过程中的环境污染进行严格控制。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制定废旧电子设备回收行业发展规划，明确行业发展的目标、任务和措施，推动行业健康有序发展。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行业发展规划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生产者责任延伸制度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通过立法明确生产者对其产品承担的资源环境责任，要求生产者对废旧电子设备进行回收处理。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回收处理基金制度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建立废旧电子设备回收处理基金，由生产者和消费者共同缴纳，用于支持废旧电子设备的回收处理。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第三方回收制度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鼓励第三方机构参与废旧电子设备回收，提高回收效率和处理水平。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制度创新实践案例分析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https://d.book118.com/727032164152006031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2024-09-04T08:05:03.589</cp:lastPrinted>
  <dcterms:created xsi:type="dcterms:W3CDTF">2024-09-04T00:05:03Z</dcterms:created>
  <dcterms:modified xsi:type="dcterms:W3CDTF">2024-09-04T00:05:05Z</dcterms:modified>
</cp:coreProperties>
</file>