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D60C3-C568-4C77-9181-D7C2920F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F65B5-AA20-434E-BA2F-1A05C638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7E190-D072-4C52-95D7-524A2EC6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87B5-5265-4AF4-924F-2FC60117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A7D44-6488-4094-AA72-81DDC81F0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53D30-F29F-4E1F-A81F-FB9C91A40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5522C-0789-4DAD-B72B-BD463576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0516E-F036-49DC-A755-3D39AA28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ADC29-ADA5-4D83-8244-B6857369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38783-03D8-4A7C-B0B6-4F60DCA1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B35AD-2CAA-4FAD-BA1A-6CE422CA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4061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幼儿园保健个人工作总结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本学期保健工作回顾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营养与膳食管理工作总结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心理健康关怀实施情况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环境卫生整治及改善措施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家校沟通与合作成果展示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提高幼儿园卫生保健水平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通过本次工作，旨在提高幼儿园卫生保健工作的整体水平，为幼儿提供更加健康、安全的成长环境。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关注幼儿身心健康，加强疾病预防和控制，提高幼儿身体素质和心理素质。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幼儿园环境卫生管理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幼儿健康管理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幼儿园食品安全管理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幼儿园传染病防控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负责幼儿园食品采购、加工、储存等环节的卫生管理工作，确保食品安全、卫生。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负责幼儿健康检查、疾病预防、心理健康等方面的管理工作，建立幼儿健康档案，跟踪幼儿健康状况。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负责幼儿园内外环境的清洁、消毒和卫生检查工作，确保环境整洁、卫生。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负责幼儿园传染病防控工作，制定应急预案，及时处理疫情，确保幼儿健康安全。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本学期保健工作回顾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本学期我们按照要求对每位幼儿进行了定期的健康检查，包括身高、体重、视力、听力等方面的检查，确保每位幼儿的身体状况得到了及时的关注。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我们建立了完善的健康档案，对每位幼儿的健康检查结果进行了详细的记录，并根据检查结果给出了相应的健康建议，为家长提供了科学的育儿指导。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健康检查及记录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06" r="2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的健康教育课程，我们向幼儿传授了正确的洗手、刷牙等日常卫生习惯，提高了幼儿的自我保健意识。同时，我们还加强了与家长的沟通，提醒家长注意季节变化时的衣物增减和饮食调整，共同预防幼儿常见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新冠疫情期间，我们严格执行了各项防疫措施，包括定期消毒、佩戴口罩、保持社交距离等，确保了幼儿园环境的卫生安全。此外，我们还积极与家长合作，共同做好幼儿的疫苗接种工作，为疫情防控贡献了一份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在日常活动中，我们注重对幼儿进行安全教育，让他们了解危险行为和应对方法。通过模拟演练等形式，提高了幼儿在紧急情况下的自救和互救能力。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本学期发生了几起幼儿间的轻微伤害事故，我们及时进行了处理，并对受伤幼儿进行了安抚和慰问。同时，我们针对事故原因进行了深入的分析和总结，完善了相关管理制度和措施，以防止类似事故的再次发生。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伤害事故处理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营养与膳食管理工作总结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膳食计划制定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根据幼儿年龄、生理特点和季节变化，制定科学合理的膳食计划，确保幼儿获得全面均衡的营养。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食材采购与验收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严格筛选食材供应商，确保食材新鲜、安全、优质；建立食材验收制度，对每批食材进行仔细检查，确保符合卫生和质量标准。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膳食制作与分发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按照膳食计划进行烹饪制作，注意色、香、味、形的搭配，激发幼儿食欲；合理安排餐次和餐量，确保幼儿适量摄入各种营养素；做好餐具消毒和分发工作，保证幼儿用餐安全卫生。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膳食计划与执行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1" b="20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营养知识宣传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健康饮食习惯培养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个性化营养指导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通过课堂讲解、宣传栏、家长会等多种形式，向幼儿和家长普及营养知识，提高他们对合理膳食的认识和重视程度。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教育幼儿养成良好的饮食习惯，如不挑食、不偏食、细嚼慢咽等；鼓励幼儿多吃蔬菜和水果，适量摄入肉类和豆类等优质蛋白质食物。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针对不同体质和健康状况的幼儿，提供个性化的营养指导和建议，帮助他们改善饮食结构和营养状况。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营养教育推广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家长参与及反馈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家长沟通与合作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与家长保持密切联系，及时了解幼儿在家的饮食情况和习惯，为制定更合理的膳食计划提供依据；鼓励家长积极参与幼儿园的营养教育工作，共同促进幼儿健康成长。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家长反馈收集与处理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定期收集家长对幼儿园膳食管理工作的意见和建议，及时进行调整和改进；对于家长反映的问题和投诉，认真核实并妥善处理，确保家长满意度不断提高。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心理健康关怀实施情况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创设心理健康角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在教室或公共区域设置心理健康角，提供心理健康相关书籍、玩具和游戏，让幼儿在自由活动中了解心理健康知识。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心理测评与个案跟踪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对幼儿进行定期的心理测评，发现存在心理问题的幼儿，并进行个案跟踪和辅导，确保其心理健康发展。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定期开展心理健康主题课程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组织专业心理老师针对不同年龄段幼儿设计心理健康主题课程，如情绪管理、社交技能、自信心培养等。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心理辅导课程开展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https://d.book118.com/727034061012006032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2024-09-04T15:47:39.195</cp:lastPrinted>
  <dcterms:created xsi:type="dcterms:W3CDTF">2024-09-04T07:47:39Z</dcterms:created>
  <dcterms:modified xsi:type="dcterms:W3CDTF">2024-09-04T07:47:41Z</dcterms:modified>
</cp:coreProperties>
</file>