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5359A-0A0E-497D-8304-069E441F3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AEF88-D939-484F-AB57-486D7D2AC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EF65A-CF7D-4BAF-A930-471AFFA4B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2C4A0B-F48F-4C0C-BD76-46D801656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1EA2BD-4427-4A35-A8E5-A3202D3B3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8EF0D0-58D3-4351-93EA-7547F39B5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AF0CBA-3617-46C1-9F96-BE8BB7505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4B5DA0-D974-430D-A113-279BBD2BA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7A1ADF-7494-44A2-B51C-8CD7DB5E0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0113A-A9A9-492D-87B1-DF767FDAA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CD108-195C-427E-8F43-EBF8512A2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034066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智能垃圾分类系统在政府治理中的应用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政府治理中智能垃圾分类系统的应用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智能垃圾分类系统应用案例分析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政府治理中智能垃圾分类系统面临的挑战与对策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智能技术发展为垃圾分类提供新手段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随着人工智能、物联网等技术的发展，智能垃圾分类系统逐渐成为可能，为政府治理提供了新的解决方案。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随着城市化进程的加快，垃圾产生量不断增加，传统垃圾分类和处理方式已无法满足需求。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环境保护意识增强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公众对环境保护的意识逐渐增强，政府对垃圾治理的重视程度也日益提高。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4" r="23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发达国家在智能垃圾分类系统研究方面起步较早，技术相对成熟，已广泛应用于城市垃圾治理中。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近年来，我国智能垃圾分类系统研究发展迅速，但仍处于初级阶段，实际应用中还存在一些问题。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本文旨在探讨智能垃圾分类系统在政府治理中的应用，分析其优势、挑战及发展前景。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通过深入研究智能垃圾分类系统的应用，可以为政府制定相关政策提供理论支持，推动城市垃圾治理的智能化、高效化发展。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智能垃圾分类系统是一种基于人工智能、物联网、大数据等技术的城市垃圾分类处理解决方案。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通过图像识别、传感器检测等技术手段，对垃圾进行自动分类和识别，实现垃圾减量、资源化和无害化处理。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智能垃圾分类系统主要由前端分类设备、中端传输设备和后端处理中心三大部分组成。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前端分类设备负责识别和分类垃圾；中端传输设备负责将分类后的垃圾运输到指定地点；后端处理中心负责对垃圾进行进一步处理和资源化利用。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75" r="24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系统组成与功能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技术特点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智能垃圾分类系统具有自动识别、高效分类、数据分析等技术特点。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相比传统垃圾分类方式，智能垃圾分类系统具有分类准确率高、处理效率高、减少人力成本、提高资源利用率等优势。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政府治理中智能垃圾分类系统的应用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通过智能垃圾分类系统，政府可更准确地预测各类垃圾的产生量，从而合理规划垃圾处理设施的数量和布局。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垃圾处理设施规划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智能垃圾分类有助于减少垃圾占用城市空间，提高土地利用效率，促进城市空间的合理布局和优化。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城市空间优化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政府可借助智能垃圾分类系统，推动绿色建筑和绿色建材的发展，降低建筑垃圾的产生和排放。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绿色建筑推广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城市规划与建设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垃圾收运管理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智能垃圾分类系统可实现垃圾收运的自动化和智能化，提高收运效率，减少人力成本。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公共服务提升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通过智能垃圾分类系统，政府可提供更加便捷、高效的公共服务，如智能垃圾桶、垃圾回收站等。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数据分析与决策支持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智能垃圾分类系统可收集大量数据，为政府提供垃圾产生、处理等方面的统计分析，为政策制定提供决策支持。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市政管理与服务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通过智能垃圾分类系统，政府可促进资源的回收利用，提高资源利用效率，推动循环经济的发展。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应对气候变化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智能垃圾分类有助于减少温室气体排放，如通过生物质能源的利用减少化石燃料的消耗。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减少环境污染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智能垃圾分类有助于减少垃圾对环境的污染，如减少有害垃圾对土壤、水源的污染。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环境保护与治理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https://d.book118.com/727034066064006035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2024-09-09T21:41:12.008</cp:lastPrinted>
  <dcterms:created xsi:type="dcterms:W3CDTF">2024-09-09T13:41:12Z</dcterms:created>
  <dcterms:modified xsi:type="dcterms:W3CDTF">2024-09-09T13:41:14Z</dcterms:modified>
</cp:coreProperties>
</file>