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8C9545-48F9-4414-832A-BF10BC43F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4B81A3-AC09-4F9F-83FF-CC6B136BFF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FDCCEA-852B-41F3-A664-3D869618A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D89425-17C0-467D-9353-BBC3AB56C5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FA655C-81B8-4E5F-8636-7B38BA1EB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587E7A-4F86-4701-BB2A-2D8A2867F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B6CCC5-383B-4CE0-B4BE-0A2A1B49E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D453F7-D801-485D-B40D-115C840E9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42156B-0DCC-4799-91DA-FD367C11D5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E81B52-75C0-4C70-BC7B-38C6E6B4A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A06DBF-485F-4467-A770-D0DAD6E1F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703510510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初中教师期中工作总结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教学工作完成情况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学生管理情况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教研活动与成果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存在的问题与不足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下一步工作计划与措施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期中工作总结的目的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对过去半学期的教学工作进行全面回顾与评估，发现问题，总结经验，为下半学期的教学工作提供改进方向和参考。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当前教育背景强调学生全面发展，注重素质教育和创新能力培养。因此，期中工作总结需要关注教学是否符合这一趋势，是否有助于学生的全面发展。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500" r="25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720" r="2572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总结半学期内各科教学任务的完成情况，包括教学计划、教学内容、教学方法等方面的实施情况。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教学任务完成情况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分析学生的学习成绩、学习态度、学习方法等方面的情况，评估教学效果，为下半学期的教学调整提供依据。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学生学习情况分析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汇报半学期内参与的教研活动、课题研究等情况，展示教师在教学研究和改革方面的成果。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教研活动与成果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梳理半学期教学中存在的问题，如教学内容难度、教学方法改进、学生管理等方面的不足，并提出相应的改进措施和计划。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存在的问题与改进措施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教学工作完成情况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按照学期初制定的教学计划，已经完成了前半学期的教学内容，进度与计划基本保持一致。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30750" r="30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教学进度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针对不同学科和课程特点，采用了多种教学方法，如讲解、讨论、案例分析等，以提高学生的学习兴趣和效果。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通过课堂表现、作业完成情况以及学生反馈，教学效果整体良好，学生对知识点的掌握程度较高。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教学效果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教学计划执行情况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营造了积极、活跃的课堂氛围，鼓励学生提问、发表观点，增强了师生互动。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课堂氛围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3083" b="3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教学内容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2000" b="2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292" r="12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根据教材和课程标准，认真备课，确保教学内容的科学性、准确性和完整性。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注重启发式、探究式等教学方式的运用，引导学生主动思考、积极参与课堂讨论。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课堂教学情况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布置了适量的作业，既保证了学生对知识点的巩固，又避免了过多的作业负担。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作业量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对学生的作业进行了认真、及时的批改，给出了具体的评分和评语，帮助学生了解自己的学习状况。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批改质量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针对学生在作业中反映出的问题，进行了及时的反馈和指导，帮助学生纠正错误、改进学习方法。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反馈与指导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学生作业批改情况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学生管理情况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学生思想动态掌握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及时了解学生思想变化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通过日常观察、交流以及作业、测试等方式，及时掌握学生的思想动态和学习状态。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个性化关怀与指导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针对不同学生的特点和问题，进行个性化的关怀和指导，帮助学生解决思想困惑和学习难题。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强化心理健康教育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通过开展心理健康课程和活动，增强学生的心理素质和抗压能力，促进学生身心健康发展。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加强日常行为监管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通过班会、值日、纪律检查等方式，加强对学生的日常行为监管，及时发现和纠正学生的不良行为。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明确行为规范要求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制定详细的学生行为规范，明确要求学生遵守校纪校规和班级纪律，树立良好的行为习惯。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奖惩制度激励引导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建立合理的奖惩制度，对表现优秀的学生给予表彰和奖励，对违反行为规范的学生进行适当的惩罚和教育。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学生行为规范引导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家访活动深入开展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积极开展家访活动，深入了解学生的家庭情况和成长环境，为学生提供更加个性化的教育和关怀。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家校互动平台搭建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利用网络平台如微信群、QQ群等，搭建家校互动平台，方便家长和教师之间的即时沟通和信息交流。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定期召开家长会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定期组织家长会，向家长汇报学生的学习情况和思想动态，听取家长的意见和建议，促进家校之间的沟通和合作。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000" r="16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家校沟通合作情况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https://d.book118.com/727035105101006033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2024-09-06T23:18:15.277</cp:lastPrinted>
  <dcterms:created xsi:type="dcterms:W3CDTF">2024-09-06T15:18:15Z</dcterms:created>
  <dcterms:modified xsi:type="dcterms:W3CDTF">2024-09-06T15:18:17Z</dcterms:modified>
</cp:coreProperties>
</file>