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07DCDE-1F99-471D-AB42-53505570E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CCD2CB-D971-4B51-A68F-A2CC67244B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1997F4-E967-4B57-AD2C-493E64DD2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CB28E2-8A09-4B70-9BD1-DC38CE8027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56083A-ED12-4100-A698-9575C37F62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167AD0-4717-4FF3-8F3B-54A3A11104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7A094E-CE19-4051-8E9A-3B81ED2BDE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8F1AC-60A4-421B-9D54-A8C5917B2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A23416-7903-410A-8517-99FF87F0CA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8F6C9B-8DFA-4511-8C54-0567F15BD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1D9E3F-C9F5-4DF9-A524-A74881ADE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040150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学校传染病防控现场指挥与指挥协调培训</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传染病防控概述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现场指挥体系建设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指挥协调技巧与方法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学校传染病防控具体措施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案例分析：成功应对学校传染病事件经验分享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未来展望：智能化技术在传染病防控中应用前景探讨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传染病防控概述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传染病是由各种病原体引起的能在人与人、动物与动物或人与动物之间相互传播的一类疾病。</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根据病原体、传播途径和宿主的不同，传染病可分为病毒性、细菌性、真菌性、寄生虫性等类别。</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484" r="3348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学校作为人员密集场所，是传染病高发和传播的重要区域，尤其是一些常见传染病如流感、水痘、手足口病等。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学生群体免疫力相对较弱，且学校内人员流动频繁，容易造成传染病的迅速传播。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学校传染病现状分析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建立健全的传染病防控机制，包括疫情监测、疫苗接种、健康教育、应急处理等。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有效预防和控制学校传染病的发生和传播，保障师生身体健康，维护正常的教学秩序。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防控策略及意义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策略</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现场指挥体系建设</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设立现场指挥部</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负责全面领导、组织、协调现场防控工作。</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明确各部门职责</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包括疫情监测、应急处置、医疗救治、物资保障等。</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建立工作制度</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制定现场指挥工作规范，明确工作流程和责任人。</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现场指挥机构设置与职责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具备相关专业背景和实际工作经验，熟悉传染病防控政策和法规。</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选拔条件</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包括传染病防控知识、应急处置技能、现场指挥能力等。</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培训内容</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采用线上线下相结合的方式，开展理论授课、案例分析、模拟演练等。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培训方式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指挥人员选拔与培训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建立疫情信息报告制度，确保信息及时、准确上报。</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信息报告</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根据疫情形势，启动相应的应急响应机制，组织开展防控工作。</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应急响应</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指挥人员赶赴现场，组织开展流行病学调查、患者救治、消毒隔离等工作。</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现场处置</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加强与相关部门和单位的沟通协调，形成工作合力，共同应对疫情。</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协调配合</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3716" r="3716"/>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指挥体系运作流程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指挥协调技巧与方法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尊重与理解</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在沟通协调中，应尊重他人的意见和立场，理解对方的情感和需求，以建立良好的沟通基础。</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明确目标与任务</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在沟通前，明确沟通的目标和任务，确保双方对沟通内容有清晰的认识和共同的期望。</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倾听与表达</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善于倾听他人的意见和建议，同时清晰、准确地表达自己的观点和想法，以促进双方的理解和信任。</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灵活应对与调整</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在沟通过程中，遇到不同意见和困难时，应灵活应对，及时调整沟通策略和方法，以达成共识。</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沟通协调原则及策略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信息收集与传递机制建立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建立信息收集网络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通过学校卫生部门、班级干部等渠道，建立信息收集网络，及时了解学生健康状况和疫情动态。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定期汇报与反馈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定期向上级领导和相关部门汇报学校传染病防控工作进展情况和存在的问题，及时反馈信息，以便得到指导和支持。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加强信息共享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加强与教育、卫生等部门的沟通和协作，实现信息共享，共同应对学校传染病防控工作。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https://d.book118.com/727040150064006044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2024-09-18T21:05:20.129</cp:lastPrinted>
  <dcterms:created xsi:type="dcterms:W3CDTF">2024-09-18T13:05:20Z</dcterms:created>
  <dcterms:modified xsi:type="dcterms:W3CDTF">2024-09-18T13:05:22Z</dcterms:modified>
</cp:coreProperties>
</file>