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D2F072-2EE4-4687-B047-B05E58657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E37AE-41CE-44A8-8658-72C1CD407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75FA7A-3348-4940-B5DB-1B107C1F3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736766-8DD6-4CFF-A12D-CDBC191A07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0AB9AB-0852-400F-B193-800595961F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E021CD-4486-4F02-9793-C5DB6F6C19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6A0FBA-526A-4D14-A9E7-AFDBE031DC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2EC348-3675-4AC5-8942-BCE10B36BE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AB2929-531B-45FA-8C2B-DF300D73D2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F994D-4249-4BDF-9598-9B561B752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763B0-A908-4B1E-A1D6-50A230BAF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041064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安全管理办法对企业的影响和价值</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汇报人：XX</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安全管理办法概述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安全管理办法对企业的影响</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安全管理办法对企业的价值</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安全管理办法的实施与监管</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安全管理办法的挑战与对策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提升企业安全管理水平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通过制定和实施安全管理办法，企业可以建立完善的安全管理体系，规范员工的安全行为，提升企业的整体安全管理水平。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防范和减少安全事故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安全管理办法可以帮助企业识别潜在的安全风险，采取相应的防范措施，有效预防和减少安全事故的发生。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保障员工生命财产安全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通过安全管理办法的实施，企业可以确保员工在工作过程中的生命安全和财产安全，增强员工的归属感和忠诚度。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安全管理办法的制定和实施情况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汇报企业应详细介绍安全管理办法的制定过程、主要内容和实施情况，包括安全管理制度、安全培训、安全检查等方面的具体措施。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安全管理效果评估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企业应提供对安全管理办法实施效果的评估报告，包括安全事故发生率、员工安全意识提升程度、安全隐患整改情况等方面的数据分析。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存在的问题和改进措施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企业应诚实反映在实施安全管理办法过程中遇到的问题和困难，并提出相应的改进措施和建议，以便进一步完善安全管理体系。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安全管理办法概述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997" b="699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安全管理办法是企业为预防和控制事故、保障员工生命财产安全而制定的一系列规章制度和管理措施。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包括安全管理制度、安全操作规程、应急预案、安全培训等多个方面，旨在通过系统性的管理手段，降低企业运营过程中的安全风险。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安全管理办法内涵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安全管理办法定义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提高企业运营效率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安全管理办法有助于企业规范生产流程、提高生产效率，同时减少因安全事故造成的停工、赔偿等损失。</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维护企业声誉</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积极履行安全管理职责的企业能够树立良好的社会形象，增强客户对企业的信任度，有利于企业的长期发展。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保障员工生命财产安全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通过实施安全管理办法，企业可以最大限度地预防和减少事故的发生，保障员工的生命安全和财产安全。</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安全管理办法的起源可以追溯到工业革命时期，随着工业生产的规模化和复杂化，对安全管理的需求逐渐凸显。</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起源与历史</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随着科技和管理理论的不断进步，安全管理办法也在不断发展和完善，从最初的经验管理逐渐演变为科学管理、系统管理和全面风险管理等阶段。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发展与演变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未来，随着数字化、智能化技术的广泛应用，安全管理办法将更加注重数据驱动和智能化决策，实现更高效、精准的安全管理。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未来趋势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安全管理办法对企业的影响</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通过制定和实施安全管理办法，企业可以建立完善的安全管理体系，明确各级职责，形成科学有效的安全管理机制。</a:t>
            </a:r>
          </a:p>
        </p:txBody>
      </p:sp>
      <p:pic>
        <p:nvPicPr>
          <p:cNvPr id="6" name="Picture 6"/>
          <p:cNvPicPr>
            <a:picLocks noChangeAspect="1"/>
          </p:cNvPicPr>
          <p:nvPr/>
        </p:nvPicPr>
        <p:blipFill>
          <a:blip r:embed="rId2"/>
          <a:srcRect l="11833" r="11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完善安全管理体系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安全管理办法要求企业对员工进行安全教育和培训，提高员工的安全意识和操作技能，从而增强企业的整体安全保障能力。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提升员工安全意识</a:t>
            </a:r>
          </a:p>
        </p:txBody>
      </p:sp>
      <p:pic>
        <p:nvPicPr>
          <p:cNvPr id="10" name="Picture 10"/>
          <p:cNvPicPr>
            <a:picLocks noChangeAspect="1"/>
          </p:cNvPicPr>
          <p:nvPr/>
        </p:nvPicPr>
        <p:blipFill>
          <a:blip r:embed="rId3"/>
          <a:srcRect l="18792" r="18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625" r="14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安全管理办法要求企业加强对生产、经营等各环节的安全监管，确保各项安全措施得到有效执行，防范安全事故的发生。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强化安全监管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提高企业安全保障水平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083" r="190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通过实施安全管理办法，企业可以识别和评估潜在的安全风险，采取相应的预防措施，降低事故发生的概率。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预防事故发生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在事故发生时，安全管理办法可以帮助企业迅速启动应急响应机制，减少事故造成的损失和影响。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减少事故损失</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通过不断总结经验教训，企业可以不断完善安全管理办法，提升应对各类安全事故的能力。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提升应对能力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降低企业安全事故风险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375" r="7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获得政府支持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政府对于积极实施安全管理办法的企业会给予一定的政策支持和优惠措施，进一步推动企业的发展。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展示社会责任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通过实施安全管理办法，企业可以向社会展示其积极履行社会责任的态度和行动，提升企业的社会形象。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增强客户信任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安全管理办法的实施可以让客户更加信任企业的产品和服务，从而增强企业的市场竞争力。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增强企业社会形象与信誉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https://d.book118.com/727041064016006035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2024-09-09T08:54:29.302</cp:lastPrinted>
  <dcterms:created xsi:type="dcterms:W3CDTF">2024-09-09T00:54:29Z</dcterms:created>
  <dcterms:modified xsi:type="dcterms:W3CDTF">2024-09-09T00:54:31Z</dcterms:modified>
</cp:coreProperties>
</file>