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F26126-FEB0-47C6-8FF8-BAF412742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27029-49A0-4E1A-85EB-F77B1798B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8DFFB-A6F9-4FA6-93C6-18FD0CC0C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0DCB3D-710F-4EEF-8B07-D6908A50D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F7FC5A-C9E3-464D-A0AC-9394F18E4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16077C-06FD-4773-B2D7-132BC6E8D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DFBCE8-47C9-41F7-AB72-0AAF7E62D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EB2271-6E9B-4F0F-AA9A-0E3FBCDC7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EA31F3-3798-40D2-BB6F-5F5AABDCA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02514-235E-4B4C-91C9-EE8FF8400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8EC16F-77E9-4C83-93CB-236E4A5FA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4311215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《建筑背景模版》ppt课件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建筑背景介绍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建筑风格与流派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建筑材料与技术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建筑设计与规划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建筑背景介绍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建筑的定义与分类是理解建筑背景的基础，有助于更好地认识不同类型的建筑及其特点。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是指为了满足人类生产、生活、文化、宗教等需求而建造的空间结构。根据不同的分类标准，建筑可以分为多种类型，如根据使用功能可以分为住宅、商业、工业等类型；根据建筑风格可以分为古典、现代、后现代等类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了解建筑的历史与发展有助于理解不同时期、不同地域的建筑特点和文化背景，为现代建筑设计提供借鉴和启示。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的历史可以追溯到古代，不同时期和地域的建筑风格、材料、技术等方面都有所不同。随着社会的发展和技术的进步，建筑也在不断演变和发展，出现了许多具有代表性的建筑师和建筑作品，如古希腊的帕台农神庙、中国的长城、美国的自由女神像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建筑的基本要素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建筑的基本要素包括空间、结构、材料、装饰等方面，这些要素相互关联、相互影响，共同构成了建筑的完整形象。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间是建筑的基本构成要素之一，包括内部空间和外部空间。结构是建筑的骨架，支撑着建筑的重量并保持其稳定性。材料是建筑的物质基础，不同材料具有不同的特性。装饰则是用来美化建筑的手段，通过色彩、图案、照明等方式增强建筑的视觉效果。这些要素的合理运用能够创造出具有独特魅力的建筑作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建筑风格与流派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古典建筑风格通常指欧洲古代的建筑风格，其特点是严谨的几何构图、对称的布局和厚重的材料。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古典建筑风格起源于古希腊和古罗马，强调比例、秩序和几何构图，如帕台农神庙和罗马斗兽场。这种风格在中世纪欧洲得到进一步发展，如哥特式大教堂和文艺复兴时期的宫殿。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古典建筑风格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现代建筑风格强调功能主义、简约和材料的表现力，摒弃了传统的装饰和繁琐的细节。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现代建筑风格起源于20世纪初的欧洲，代表人物有勒·柯布西耶和密斯·凡·德·罗。其特点是简洁的几何形态、开放的空间和自然光的利用，如巴塞罗那的米罗公园和纽约的帝国大厦。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现代建筑风格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地域性建筑风格强调与当地文化和环境的融合，反映特定地区的特色和传统。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地域性建筑风格关注当地的气候、材料和文化传统，如中国的四合院、印度的泰姬陵和南美的巴洛克教堂。这种风格旨在与周围环境相协调，同时保持建筑的功能性和美感。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地域性建筑风格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高科技建筑风格强调技术的前沿性和创新性，运用先进的材料和结构形式来实现建筑的未来感。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科技建筑风格起源于20世纪末，代表人物有扎哈·哈迪德和伊东丰雄。其特点是动态的形态、非传统的材料和先进的技术，如北京的鸟巢和水立方。高科技建筑风格不仅关注建筑的外观，还注重可持续性和生态友好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高科技建筑风格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建筑材料与技术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作为传统的建筑材料，砖石具有良好的抗压性能和耐久性，常用于建造墙体和地面。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砖石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木材具有轻质、可塑性和良好的加工性能，常用于建造梁、柱、门窗等结构部件。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木材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传统建筑材料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https://d.book118.com/727043112151006030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2024-09-02T14:37:25.674</cp:lastPrinted>
  <dcterms:created xsi:type="dcterms:W3CDTF">2024-09-02T06:37:25Z</dcterms:created>
  <dcterms:modified xsi:type="dcterms:W3CDTF">2024-09-02T06:37:27Z</dcterms:modified>
</cp:coreProperties>
</file>