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527D4-1894-446F-ABF1-49B139CB7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87BB2-1ABF-4BFA-BFE6-112557501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546B2-308C-4C64-B9BE-DB48C3E87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EBD75-3205-4F55-BAA6-1FB764A87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118B51-DECF-4F25-8CBA-4463C707A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E6F1BA-0B57-4CA0-8553-4C372C7D6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F94D40-97EA-4729-8053-637631087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0FA59-38B9-45E9-8872-9AD6CE717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6941E-1202-46EE-95C6-B9379844C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1C20F-A6CF-4278-9628-C65021F7A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2E5F1-F8E7-484B-8013-7F6690D75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441301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党支部制度优化与改革成果汇报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党支部制度现状及问题分析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党支部制度优化与改革方案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党支部制度优化与改革实施情况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党支部制度优化与改革效果评估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党支部制度优化与改革的启示和展望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贯彻落实党的方针政策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优化和改革党支部制度，是贯彻落实党的方针政策的重要举措，旨在提高党组织的凝聚力和战斗力，促进基层党建工作与中心工作的深度融合。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适应新时代发展需要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随着时代的发展，党建工作面临新的形势和任务。优化和改革党支部制度，是适应新时代发展的需要，推动基层党组织建设向更高水平迈进。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解决现实问题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针对当前党支部制度存在的一些问题和不足，如组织生活不规范、党员管理不严格等，进行优化和改革，有助于提高党组织的执行力和影响力。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党支部制度优化情况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汇报党支部制度在优化过程中的主要措施、取得的成效以及存在的问题。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党支部制度改革成果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汇报党支部制度在改革方面的主要成果，包括改革措施、实施效果以及经验教训等。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未来工作计划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汇报未来党支部制度优化和改革的工作计划，包括重点任务、目标要求以及保障措施等。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党支部制度现状及问题分析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党支部承担着组织学习、宣传党的路线方针政策、加强党员教育管理、服务群众等重要职责。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党支部作为党的基层组织，在各级党组织中发挥着重要作用。目前，党支部普遍建立了完善的组织架构，包括支部委员会、党员大会、党小组等。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活动开展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党支部定期开展各类活动，如“三会一课”、组织生活会、民主评议党员等，以加强党员思想政治建设。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458" r="19458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党支部制度现状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服务群众不到位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部分党支部在服务群众方面存在不足，如缺乏有效的沟通渠道、对群众需求了解不够等。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部分党支部存在制度执行不严格、不规范的问题，如会议记录不完整、活动开展不经常等。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党员参与度不高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部分党员对党支部活动的参与度不高，缺乏积极性和主动性。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制度意识不强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部分党员对党支部制度的重要性认识不足，缺乏遵守制度的自觉性。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监督考核机制不完善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目前对党支部的监督考核机制尚不完善，导致部分党支部存在工作懈怠的现象。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党员教育管理不到位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部分党支部在党员教育管理方面存在不足，如培训内容单一、方式陈旧等，导致党员素质参差不齐。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党支部制度优化与改革方案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优化党支部组织设置，完善组织架构，确保党的路线方针政策和决策部署在基层得到有效贯彻。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健全组织体系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建立健全党支部工作制度，明确工作职责和任务分工，推动党支部工作规范化、制度化。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完善工作机制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注重选拔政治素质好、工作能力强、群众威信高的党员担任党支部书记和委员，加强党员队伍的教育和管理。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加强队伍建设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改变传统单一的党组织活动方式，结合实际情况和党员需求，开展形式多样、内容丰富的组织活动，提高党组织的吸引力和凝聚力。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创新活动方式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突出党支部的服务职能，积极为群众办实事、解难事，提高群众对党组织的认同感和满意度。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强化服务功能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运用现代信息技术手段，推进党支部信息化建设，提高工作效率和水平。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推进信息化建设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https://d.book118.com/727044130126006033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2024-09-07T04:59:45.579</cp:lastPrinted>
  <dcterms:created xsi:type="dcterms:W3CDTF">2024-09-06T20:59:45Z</dcterms:created>
  <dcterms:modified xsi:type="dcterms:W3CDTF">2024-09-06T20:59:47Z</dcterms:modified>
</cp:coreProperties>
</file>