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08034E0-E0BA-4AC0-9109-F8F99D9D17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D670EE-AED3-4C8F-A505-1E13E2AE36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CF68E43-C71F-48D6-B519-62EE737CFD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F9D2829-3C14-4267-94CE-11B4BDF2BB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06709F-EF55-4410-9D0A-11B56ABEA7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7C9AA5E-8A27-498B-A8D9-69B41E49D6F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97AC08-0888-43F9-B938-D62E5511640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BFEF16-2F07-41DF-9ACB-8044DB7896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3AABE7-B1E6-4C00-918B-77DD949293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9A18DE-7961-495C-8F2D-D162369495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1832DB-EF98-4945-BDA8-1050DC387F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704506211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广告设计基础知识</a:t>
            </a:r>
          </a:p>
        </p:txBody>
      </p:sp>
      <p:sp>
        <p:nvSpPr>
          <p:cNvPr id="3" name="TextBox 3"/>
          <p:cNvSpPr txBox="1"/>
          <p:nvPr/>
        </p:nvSpPr>
        <p:spPr>
          <a:xfrm>
            <a:off x="4964250" y="3872880"/>
            <a:ext cx="2263498"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汇报人：AA</a:t>
            </a:r>
          </a:p>
        </p:txBody>
      </p:sp>
      <p:sp>
        <p:nvSpPr>
          <p:cNvPr id="4" name="TextBox 4"/>
          <p:cNvSpPr txBox="1"/>
          <p:nvPr/>
        </p:nvSpPr>
        <p:spPr>
          <a:xfrm>
            <a:off x="4293502" y="4349349"/>
            <a:ext cx="360499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rgbClr val="000000">
                    <a:alpha val="100000"/>
                  </a:srgb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广告设计基本原理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广告创意与策略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广告媒介与传播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广告法规与伦理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广告设计实践与应用</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广告概述</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广告的定义与分类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广告定义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广告是一种通过特定形式的媒体向目标受众传递信息，旨在推广商品、服务或观念的商业行为。</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广告分类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根据传播媒介的不同，广告可分为印刷广告（如报纸、杂志广告）、电子广告（如电视、广播、网络广告）和户外广告（如路牌、灯箱广告）等。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古代广告形式简单，主要通过口头叫卖、悬挂招牌等方式进行。</a:t>
            </a:r>
          </a:p>
        </p:txBody>
      </p:sp>
      <p:pic>
        <p:nvPicPr>
          <p:cNvPr id="6" name="Picture 6"/>
          <p:cNvPicPr>
            <a:picLocks noChangeAspect="1"/>
          </p:cNvPicPr>
          <p:nvPr/>
        </p:nvPicPr>
        <p:blipFill>
          <a:blip r:embed="rId2"/>
          <a:srcRect l="5083" r="508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古代广告</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随着印刷技术的进步和大众传媒的出现，近代广告开始采用报纸、杂志等印刷品和广播、电视等电子媒介进行传播。</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近代广告</a:t>
            </a:r>
          </a:p>
        </p:txBody>
      </p:sp>
      <p:pic>
        <p:nvPicPr>
          <p:cNvPr id="10" name="Picture 10"/>
          <p:cNvPicPr>
            <a:picLocks noChangeAspect="1"/>
          </p:cNvPicPr>
          <p:nvPr/>
        </p:nvPicPr>
        <p:blipFill>
          <a:blip r:embed="rId3"/>
          <a:srcRect l="16792" r="16792"/>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现代广告在传播手段上更加多样化，互联网、社交媒体等新兴媒介为广告传播提供了更广阔的平台。</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现代广告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广告的历史与发展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44" r="24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51" r="315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广告在现代社会中的作用</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广告能够激发消费者的购买欲望，提高商品的销售量。</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通过广告传播，可以塑造品牌形象，提高品牌知名度和美誉度。</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广告是传递商品信息、服务信息和观念信息的重要途径。</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广告产业作为一个庞大的经济体系，对于推动经济发展具有重要作用。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促进销售</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塑造品牌</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传播信息</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推动经济发展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广告设计基本原理</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9768" b="1976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6622" r="662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1186" b="1118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视觉元素</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图像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图像是广告设计中最重要的视觉元素之一，可以吸引观众的注意力并传达信息。图像可以是照片、插图、图标等。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形状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形状是广告设计中的基本元素之一，可以用来创造视觉效果和引导观众的视线。不同的形状可以传达不同的情感和氛围。</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线条</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线条可以用来划分空间、引导视线和创造动态效果。在广告设计中，线条的粗细、方向和曲率都可以影响视觉效果。</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正文</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正文是广告中详细阐述产品或服务的文字部分，应该清晰易读、有条理并突出重点。</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标题</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标题是广告中最重要的文字元素之一，应该简洁明了、吸引眼球并传达主要信息。</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字体</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字体选择对于广告设计的整体效果至关重要。不同的字体可以传达不同的情感和氛围，应该根据广告的主题和目标受众选择合适的字体。</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t="14292" b="14292"/>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文字元素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不同的色彩可以引发不同的心理反应和情感联想。了解色彩心理学可以帮助设计师选择合适的色彩来传达广告的主题和情感。</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色彩心理学</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配色方案是指广告中使用的颜色组合。好的配色方案可以使广告更加吸引眼球、易于阅读和记忆。</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配色方案</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对比度是指颜色之间的差异程度。在广告设计中，适当的对比度可以提高可读性和视觉效果。</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对比度</a:t>
            </a:r>
          </a:p>
        </p:txBody>
      </p:sp>
      <p:pic>
        <p:nvPicPr>
          <p:cNvPr id="9" name="Picture 9"/>
          <p:cNvPicPr>
            <a:picLocks noChangeAspect="1"/>
          </p:cNvPicPr>
          <p:nvPr/>
        </p:nvPicPr>
        <p:blipFill>
          <a:blip r:embed="rId2"/>
          <a:srcRect l="25000" r="2500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色彩元素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排版</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排版是指文字在广告中的排列方式。好的排版可以使文字更加易于阅读和理解，并提高广告的整体美感。</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对齐与平衡</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对齐和平衡是广告设计中重要的排版原则。对齐可以使广告更加整洁、有条理；平衡可以使广告更加稳定、和谐。</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布局</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布局是指广告中各元素的位置和排列方式。好的布局可以使广告更加清晰易读、有条理并突出重点。</a:t>
            </a:r>
          </a:p>
        </p:txBody>
      </p:sp>
      <p:pic>
        <p:nvPicPr>
          <p:cNvPr id="10" name="Picture 10"/>
          <p:cNvPicPr>
            <a:picLocks noChangeAspect="1"/>
          </p:cNvPicPr>
          <p:nvPr/>
        </p:nvPicPr>
        <p:blipFill>
          <a:blip r:embed="rId2"/>
          <a:srcRect l="15000" r="15000"/>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布局与排版</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广告创意与策略</a:t>
            </a:r>
          </a:p>
        </p:txBody>
      </p:sp>
      <p:cxnSp>
        <p:nvCxnSpPr>
          <p:cNvPr id="5" name="Connector 5"/>
          <p:cNvCxnSpPr/>
          <p:nvPr/>
        </p:nvCxnSpPr>
        <p:spPr>
          <a:xfrm flipV="1">
            <a:off x="6881808" y="1961467"/>
            <a:ext cx="964777" cy="686285"/>
          </a:xfrm>
          <a:prstGeom prst="line">
            <a:avLst/>
          </a:prstGeom>
          <a:ln w="1905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headEnd type="none"/>
            <a:tailEnd type="none"/>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6667" b="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创意素材的收集与整理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建立创意素材库，分类整理图片、文字、音频、视频等素材。</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创意的灵感来源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生活观察、文化元素、艺术修养等。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创意的激发方法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头脑风暴、思维导图、创意工作坊等。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创意的来源与激发</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吸引力、创新性、可行性、相关性等。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创意评估标准</a:t>
            </a:r>
          </a:p>
        </p:txBody>
      </p:sp>
      <p:pic>
        <p:nvPicPr>
          <p:cNvPr id="5" name="Picture 5"/>
          <p:cNvPicPr>
            <a:picLocks noChangeAspect="1"/>
          </p:cNvPicPr>
          <p:nvPr/>
        </p:nvPicPr>
        <p:blipFill>
          <a:blip r:embed="rId2"/>
          <a:srcRect t="49" b="49"/>
          <a:stretch>
            <a:fillRect/>
          </a:stretch>
        </p:blipFill>
        <p:spPr>
          <a:xfrm>
            <a:off x="6096000" y="1153983"/>
            <a:ext cx="5194482" cy="5194483"/>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初步筛选、深入评估、确定最终方案。</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创意筛选流程</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评分表、SWOT分析、目标受众测试等。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评估工具与方法</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创意的评估与筛选</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https://d.book118.com/727045062110006035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2024-09-10T01:32:49.833</cp:lastPrinted>
  <dcterms:created xsi:type="dcterms:W3CDTF">2024-09-09T17:32:49Z</dcterms:created>
  <dcterms:modified xsi:type="dcterms:W3CDTF">2024-09-09T17:32:52Z</dcterms:modified>
</cp:coreProperties>
</file>